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343" r:id="rId5"/>
    <p:sldId id="257" r:id="rId6"/>
    <p:sldId id="338" r:id="rId7"/>
    <p:sldId id="337" r:id="rId8"/>
    <p:sldId id="323" r:id="rId9"/>
    <p:sldId id="328" r:id="rId10"/>
    <p:sldId id="342" r:id="rId11"/>
    <p:sldId id="341" r:id="rId12"/>
    <p:sldId id="339" r:id="rId13"/>
    <p:sldId id="340" r:id="rId14"/>
    <p:sldId id="302" r:id="rId15"/>
    <p:sldId id="336"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FCF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79EA0-ECF4-4542-AF71-744E0985F4FF}" v="2" dt="2024-10-11T14:09:36.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5"/>
    <p:restoredTop sz="70747"/>
  </p:normalViewPr>
  <p:slideViewPr>
    <p:cSldViewPr snapToGrid="0" snapToObjects="1">
      <p:cViewPr varScale="1">
        <p:scale>
          <a:sx n="72" d="100"/>
          <a:sy n="72" d="100"/>
        </p:scale>
        <p:origin x="12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hullah Shabon" userId="79c7d50a-9871-4673-bd29-31082822b840" providerId="ADAL" clId="{3C979EA0-ECF4-4542-AF71-744E0985F4FF}"/>
    <pc:docChg chg="custSel modSld">
      <pc:chgData name="Roohullah Shabon" userId="79c7d50a-9871-4673-bd29-31082822b840" providerId="ADAL" clId="{3C979EA0-ECF4-4542-AF71-744E0985F4FF}" dt="2024-10-11T14:09:40.037" v="3" actId="26606"/>
      <pc:docMkLst>
        <pc:docMk/>
      </pc:docMkLst>
      <pc:sldChg chg="addSp modSp mod setBg">
        <pc:chgData name="Roohullah Shabon" userId="79c7d50a-9871-4673-bd29-31082822b840" providerId="ADAL" clId="{3C979EA0-ECF4-4542-AF71-744E0985F4FF}" dt="2024-10-11T14:09:40.037" v="3" actId="26606"/>
        <pc:sldMkLst>
          <pc:docMk/>
          <pc:sldMk cId="3711815477" sldId="343"/>
        </pc:sldMkLst>
        <pc:spChg chg="mod">
          <ac:chgData name="Roohullah Shabon" userId="79c7d50a-9871-4673-bd29-31082822b840" providerId="ADAL" clId="{3C979EA0-ECF4-4542-AF71-744E0985F4FF}" dt="2024-10-11T14:09:40.037" v="3" actId="26606"/>
          <ac:spMkLst>
            <pc:docMk/>
            <pc:sldMk cId="3711815477" sldId="343"/>
            <ac:spMk id="2" creationId="{0BF4839E-15C8-DFC8-B992-12DFDBF6E978}"/>
          </ac:spMkLst>
        </pc:spChg>
        <pc:spChg chg="mod">
          <ac:chgData name="Roohullah Shabon" userId="79c7d50a-9871-4673-bd29-31082822b840" providerId="ADAL" clId="{3C979EA0-ECF4-4542-AF71-744E0985F4FF}" dt="2024-10-11T14:09:40.037" v="3" actId="26606"/>
          <ac:spMkLst>
            <pc:docMk/>
            <pc:sldMk cId="3711815477" sldId="343"/>
            <ac:spMk id="3" creationId="{04AF54C6-9E2E-6C8C-035B-111022FE3B25}"/>
          </ac:spMkLst>
        </pc:spChg>
        <pc:picChg chg="add mod">
          <ac:chgData name="Roohullah Shabon" userId="79c7d50a-9871-4673-bd29-31082822b840" providerId="ADAL" clId="{3C979EA0-ECF4-4542-AF71-744E0985F4FF}" dt="2024-10-11T14:09:40.037" v="3" actId="26606"/>
          <ac:picMkLst>
            <pc:docMk/>
            <pc:sldMk cId="3711815477" sldId="343"/>
            <ac:picMk id="4" creationId="{EA7F5A82-4B02-51DB-38BA-140CAFE20EFE}"/>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BFA38-5253-4412-885B-0DD9EC65F125}"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2F62C691-308C-404E-B7DF-C3C282F94011}">
      <dgm:prSet/>
      <dgm:spPr/>
      <dgm:t>
        <a:bodyPr/>
        <a:lstStyle/>
        <a:p>
          <a:pPr>
            <a:defRPr b="1"/>
          </a:pPr>
          <a:r>
            <a:rPr lang="en-US"/>
            <a:t>Dec. 2023</a:t>
          </a:r>
        </a:p>
      </dgm:t>
    </dgm:pt>
    <dgm:pt modelId="{A32D654F-2E18-4C63-BAEA-29B91F89C367}" type="parTrans" cxnId="{07180FE7-3722-4E66-9D55-99B6282B7CE6}">
      <dgm:prSet/>
      <dgm:spPr/>
      <dgm:t>
        <a:bodyPr/>
        <a:lstStyle/>
        <a:p>
          <a:endParaRPr lang="en-US"/>
        </a:p>
      </dgm:t>
    </dgm:pt>
    <dgm:pt modelId="{FCC0C0A4-162C-48E3-8C30-653BE24497E8}" type="sibTrans" cxnId="{07180FE7-3722-4E66-9D55-99B6282B7CE6}">
      <dgm:prSet/>
      <dgm:spPr/>
      <dgm:t>
        <a:bodyPr/>
        <a:lstStyle/>
        <a:p>
          <a:endParaRPr lang="en-US"/>
        </a:p>
      </dgm:t>
    </dgm:pt>
    <dgm:pt modelId="{683CD174-B7CA-41B6-8092-EDDF27B3F8E2}">
      <dgm:prSet/>
      <dgm:spPr/>
      <dgm:t>
        <a:bodyPr/>
        <a:lstStyle/>
        <a:p>
          <a:r>
            <a:rPr lang="en-US"/>
            <a:t>COVID-19: IRCC Announce Broad PGWP Extension Programs. These programs conclude in December 2023. Record breaking year for numbers of new PRs in Canada.</a:t>
          </a:r>
        </a:p>
      </dgm:t>
    </dgm:pt>
    <dgm:pt modelId="{0C972DC4-E2CE-4AD0-B320-D52112F55B24}" type="parTrans" cxnId="{5FE77D12-3239-4C62-8B8B-1E8BCA7ACB6B}">
      <dgm:prSet/>
      <dgm:spPr/>
      <dgm:t>
        <a:bodyPr/>
        <a:lstStyle/>
        <a:p>
          <a:endParaRPr lang="en-US"/>
        </a:p>
      </dgm:t>
    </dgm:pt>
    <dgm:pt modelId="{46A5EF4F-5F81-48BE-A6C5-D61F237178B0}" type="sibTrans" cxnId="{5FE77D12-3239-4C62-8B8B-1E8BCA7ACB6B}">
      <dgm:prSet/>
      <dgm:spPr/>
      <dgm:t>
        <a:bodyPr/>
        <a:lstStyle/>
        <a:p>
          <a:endParaRPr lang="en-US"/>
        </a:p>
      </dgm:t>
    </dgm:pt>
    <dgm:pt modelId="{5B2B17CD-EE2E-4EF5-8CC6-4C541C4A2FF1}">
      <dgm:prSet/>
      <dgm:spPr/>
      <dgm:t>
        <a:bodyPr/>
        <a:lstStyle/>
        <a:p>
          <a:pPr>
            <a:defRPr b="1"/>
          </a:pPr>
          <a:r>
            <a:rPr lang="en-US"/>
            <a:t>Jan. 2024</a:t>
          </a:r>
        </a:p>
      </dgm:t>
    </dgm:pt>
    <dgm:pt modelId="{30525672-D64B-4EA1-8D08-6EA9C59936AF}" type="parTrans" cxnId="{6614BFDE-AA47-43B4-AA1E-BF4D658536BA}">
      <dgm:prSet/>
      <dgm:spPr/>
      <dgm:t>
        <a:bodyPr/>
        <a:lstStyle/>
        <a:p>
          <a:endParaRPr lang="en-US"/>
        </a:p>
      </dgm:t>
    </dgm:pt>
    <dgm:pt modelId="{1370FA29-AF5E-46EB-9BBD-24A4E900A3C4}" type="sibTrans" cxnId="{6614BFDE-AA47-43B4-AA1E-BF4D658536BA}">
      <dgm:prSet/>
      <dgm:spPr/>
      <dgm:t>
        <a:bodyPr/>
        <a:lstStyle/>
        <a:p>
          <a:endParaRPr lang="en-US"/>
        </a:p>
      </dgm:t>
    </dgm:pt>
    <dgm:pt modelId="{B3BFA980-E8DF-495C-A9B9-3AEB23544D17}">
      <dgm:prSet/>
      <dgm:spPr/>
      <dgm:t>
        <a:bodyPr/>
        <a:lstStyle/>
        <a:p>
          <a:r>
            <a:rPr lang="en-US"/>
            <a:t>Cap on Study Permits Introduced Aiming at a 35% reduction, PAL and Financial requirements introduced.</a:t>
          </a:r>
        </a:p>
      </dgm:t>
    </dgm:pt>
    <dgm:pt modelId="{2B36587E-868E-42EA-AEFA-91CE73FCCF27}" type="parTrans" cxnId="{ABCFEA9C-CDFD-43E6-85BD-DA3B9835EF61}">
      <dgm:prSet/>
      <dgm:spPr/>
      <dgm:t>
        <a:bodyPr/>
        <a:lstStyle/>
        <a:p>
          <a:endParaRPr lang="en-US"/>
        </a:p>
      </dgm:t>
    </dgm:pt>
    <dgm:pt modelId="{4D89DE56-CEC4-4AEC-96B5-C97D18A009E2}" type="sibTrans" cxnId="{ABCFEA9C-CDFD-43E6-85BD-DA3B9835EF61}">
      <dgm:prSet/>
      <dgm:spPr/>
      <dgm:t>
        <a:bodyPr/>
        <a:lstStyle/>
        <a:p>
          <a:endParaRPr lang="en-US"/>
        </a:p>
      </dgm:t>
    </dgm:pt>
    <dgm:pt modelId="{A64F9040-9039-468C-97DC-BA75A77D9DE5}">
      <dgm:prSet/>
      <dgm:spPr/>
      <dgm:t>
        <a:bodyPr/>
        <a:lstStyle/>
        <a:p>
          <a:pPr>
            <a:defRPr b="1"/>
          </a:pPr>
          <a:r>
            <a:rPr lang="en-US"/>
            <a:t>Sep. 2024</a:t>
          </a:r>
        </a:p>
      </dgm:t>
    </dgm:pt>
    <dgm:pt modelId="{AAA1D595-49C2-467B-B40C-7908F8E2D630}" type="parTrans" cxnId="{5C0C49B6-237A-4AA3-BE99-9A9F893FC287}">
      <dgm:prSet/>
      <dgm:spPr/>
      <dgm:t>
        <a:bodyPr/>
        <a:lstStyle/>
        <a:p>
          <a:endParaRPr lang="en-US"/>
        </a:p>
      </dgm:t>
    </dgm:pt>
    <dgm:pt modelId="{BCB65B30-BFF2-4C6B-9C02-6CB7A8D41B9D}" type="sibTrans" cxnId="{5C0C49B6-237A-4AA3-BE99-9A9F893FC287}">
      <dgm:prSet/>
      <dgm:spPr/>
      <dgm:t>
        <a:bodyPr/>
        <a:lstStyle/>
        <a:p>
          <a:endParaRPr lang="en-US"/>
        </a:p>
      </dgm:t>
    </dgm:pt>
    <dgm:pt modelId="{8E07DF00-13B9-4CD6-AA05-FAA9035C0323}">
      <dgm:prSet/>
      <dgm:spPr/>
      <dgm:t>
        <a:bodyPr/>
        <a:lstStyle/>
        <a:p>
          <a:r>
            <a:rPr lang="en-US"/>
            <a:t>New changes hinted at but not introduced, including limiting PGWP eligibility for college graduates, issuing PGWP based on program of study. No formal change made to date.</a:t>
          </a:r>
        </a:p>
      </dgm:t>
    </dgm:pt>
    <dgm:pt modelId="{9509DAF5-981E-4F8A-8E4F-94B999AC5B21}" type="parTrans" cxnId="{E572E41D-32FC-4EC3-BE21-875C2FECCEF8}">
      <dgm:prSet/>
      <dgm:spPr/>
      <dgm:t>
        <a:bodyPr/>
        <a:lstStyle/>
        <a:p>
          <a:endParaRPr lang="en-US"/>
        </a:p>
      </dgm:t>
    </dgm:pt>
    <dgm:pt modelId="{AFDD8D3A-345A-4765-945B-C2D81D135C77}" type="sibTrans" cxnId="{E572E41D-32FC-4EC3-BE21-875C2FECCEF8}">
      <dgm:prSet/>
      <dgm:spPr/>
      <dgm:t>
        <a:bodyPr/>
        <a:lstStyle/>
        <a:p>
          <a:endParaRPr lang="en-US"/>
        </a:p>
      </dgm:t>
    </dgm:pt>
    <dgm:pt modelId="{C9A640C0-5103-41EB-933D-378A7E5EAA3A}">
      <dgm:prSet/>
      <dgm:spPr/>
      <dgm:t>
        <a:bodyPr/>
        <a:lstStyle/>
        <a:p>
          <a:pPr>
            <a:defRPr b="1"/>
          </a:pPr>
          <a:r>
            <a:rPr lang="en-US"/>
            <a:t>1 Nov. 2024</a:t>
          </a:r>
        </a:p>
      </dgm:t>
    </dgm:pt>
    <dgm:pt modelId="{39CBCC2E-088D-43C9-8429-97E2FD54CD85}" type="parTrans" cxnId="{6801542E-7D45-48F5-8764-BEA84B44F470}">
      <dgm:prSet/>
      <dgm:spPr/>
      <dgm:t>
        <a:bodyPr/>
        <a:lstStyle/>
        <a:p>
          <a:endParaRPr lang="en-US"/>
        </a:p>
      </dgm:t>
    </dgm:pt>
    <dgm:pt modelId="{C25510F1-C6CC-47EB-A3B7-1561CC5D665A}" type="sibTrans" cxnId="{6801542E-7D45-48F5-8764-BEA84B44F470}">
      <dgm:prSet/>
      <dgm:spPr/>
      <dgm:t>
        <a:bodyPr/>
        <a:lstStyle/>
        <a:p>
          <a:endParaRPr lang="en-US"/>
        </a:p>
      </dgm:t>
    </dgm:pt>
    <dgm:pt modelId="{72A86DF5-B54A-4F1A-A1C1-BF4AB349CDF3}">
      <dgm:prSet/>
      <dgm:spPr/>
      <dgm:t>
        <a:bodyPr/>
        <a:lstStyle/>
        <a:p>
          <a:r>
            <a:rPr lang="en-US"/>
            <a:t>PGWP applicants will need to provide a language test demonstrating CLB 5s for college graduates and CLB 7s for bachelors graduates</a:t>
          </a:r>
        </a:p>
      </dgm:t>
    </dgm:pt>
    <dgm:pt modelId="{DA340871-C5E3-44E7-AEE1-09C56499BECD}" type="parTrans" cxnId="{A14ECB4A-CC45-428B-AF59-62524F1B5EA1}">
      <dgm:prSet/>
      <dgm:spPr/>
      <dgm:t>
        <a:bodyPr/>
        <a:lstStyle/>
        <a:p>
          <a:endParaRPr lang="en-US"/>
        </a:p>
      </dgm:t>
    </dgm:pt>
    <dgm:pt modelId="{04623D4C-897D-4B5A-A9D9-34124C5E4095}" type="sibTrans" cxnId="{A14ECB4A-CC45-428B-AF59-62524F1B5EA1}">
      <dgm:prSet/>
      <dgm:spPr/>
      <dgm:t>
        <a:bodyPr/>
        <a:lstStyle/>
        <a:p>
          <a:endParaRPr lang="en-US"/>
        </a:p>
      </dgm:t>
    </dgm:pt>
    <dgm:pt modelId="{B794F92C-54EF-764D-B358-F72D9E0A0F69}" type="pres">
      <dgm:prSet presAssocID="{C51BFA38-5253-4412-885B-0DD9EC65F125}" presName="root" presStyleCnt="0">
        <dgm:presLayoutVars>
          <dgm:chMax/>
          <dgm:chPref/>
          <dgm:animLvl val="lvl"/>
        </dgm:presLayoutVars>
      </dgm:prSet>
      <dgm:spPr/>
    </dgm:pt>
    <dgm:pt modelId="{A81D8FBE-D410-FC47-8737-507FBB715C66}" type="pres">
      <dgm:prSet presAssocID="{C51BFA38-5253-4412-885B-0DD9EC65F125}"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05DAB3B6-E435-ED46-8074-E35B7DB6B129}" type="pres">
      <dgm:prSet presAssocID="{C51BFA38-5253-4412-885B-0DD9EC65F125}" presName="nodes" presStyleCnt="0">
        <dgm:presLayoutVars>
          <dgm:chMax/>
          <dgm:chPref/>
          <dgm:animLvl val="lvl"/>
        </dgm:presLayoutVars>
      </dgm:prSet>
      <dgm:spPr/>
    </dgm:pt>
    <dgm:pt modelId="{D97E006C-2515-C04C-916F-127F413E946B}" type="pres">
      <dgm:prSet presAssocID="{2F62C691-308C-404E-B7DF-C3C282F94011}" presName="composite" presStyleCnt="0"/>
      <dgm:spPr/>
    </dgm:pt>
    <dgm:pt modelId="{08506389-1A50-904D-AB00-05E5DB83A8E8}" type="pres">
      <dgm:prSet presAssocID="{2F62C691-308C-404E-B7DF-C3C282F94011}" presName="L1TextContainer" presStyleLbl="revTx" presStyleIdx="0" presStyleCnt="4">
        <dgm:presLayoutVars>
          <dgm:chMax val="1"/>
          <dgm:chPref val="1"/>
          <dgm:bulletEnabled val="1"/>
        </dgm:presLayoutVars>
      </dgm:prSet>
      <dgm:spPr/>
    </dgm:pt>
    <dgm:pt modelId="{CDADD2B5-9DD1-BF4F-B853-C62113270AFE}" type="pres">
      <dgm:prSet presAssocID="{2F62C691-308C-404E-B7DF-C3C282F94011}" presName="L2TextContainerWrapper" presStyleCnt="0">
        <dgm:presLayoutVars>
          <dgm:chMax val="0"/>
          <dgm:chPref val="0"/>
          <dgm:bulletEnabled val="1"/>
        </dgm:presLayoutVars>
      </dgm:prSet>
      <dgm:spPr/>
    </dgm:pt>
    <dgm:pt modelId="{A37FEF40-0371-004E-8C80-89A9742D32E0}" type="pres">
      <dgm:prSet presAssocID="{2F62C691-308C-404E-B7DF-C3C282F94011}" presName="L2TextContainer" presStyleLbl="bgAcc1" presStyleIdx="0" presStyleCnt="4"/>
      <dgm:spPr/>
    </dgm:pt>
    <dgm:pt modelId="{13A3CD07-6C25-F34D-8061-7C084F973102}" type="pres">
      <dgm:prSet presAssocID="{2F62C691-308C-404E-B7DF-C3C282F94011}" presName="FlexibleEmptyPlaceHolder" presStyleCnt="0"/>
      <dgm:spPr/>
    </dgm:pt>
    <dgm:pt modelId="{4C7D8848-1DF3-E74A-9AF9-5046580D31FE}" type="pres">
      <dgm:prSet presAssocID="{2F62C691-308C-404E-B7DF-C3C282F94011}"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96136439-F6EB-9246-8DBD-F2503E7BC051}" type="pres">
      <dgm:prSet presAssocID="{2F62C691-308C-404E-B7DF-C3C282F94011}" presName="ConnectorPoint" presStyleLbl="alignNode1" presStyleIdx="0" presStyleCnt="4"/>
      <dgm:spPr/>
    </dgm:pt>
    <dgm:pt modelId="{C3018CD1-6293-B34F-94B0-CA7CDB73DE8B}" type="pres">
      <dgm:prSet presAssocID="{2F62C691-308C-404E-B7DF-C3C282F94011}" presName="EmptyPlaceHolder" presStyleCnt="0"/>
      <dgm:spPr/>
    </dgm:pt>
    <dgm:pt modelId="{2B8631E1-6DCC-F446-8151-3970CAFBE2D8}" type="pres">
      <dgm:prSet presAssocID="{FCC0C0A4-162C-48E3-8C30-653BE24497E8}" presName="spaceBetweenRectangles" presStyleCnt="0"/>
      <dgm:spPr/>
    </dgm:pt>
    <dgm:pt modelId="{5DEAC1ED-1187-BE44-9026-A44E4127FB02}" type="pres">
      <dgm:prSet presAssocID="{5B2B17CD-EE2E-4EF5-8CC6-4C541C4A2FF1}" presName="composite" presStyleCnt="0"/>
      <dgm:spPr/>
    </dgm:pt>
    <dgm:pt modelId="{51EFF019-A307-0145-8BDD-C5D8DFE7B28B}" type="pres">
      <dgm:prSet presAssocID="{5B2B17CD-EE2E-4EF5-8CC6-4C541C4A2FF1}" presName="L1TextContainer" presStyleLbl="revTx" presStyleIdx="1" presStyleCnt="4">
        <dgm:presLayoutVars>
          <dgm:chMax val="1"/>
          <dgm:chPref val="1"/>
          <dgm:bulletEnabled val="1"/>
        </dgm:presLayoutVars>
      </dgm:prSet>
      <dgm:spPr/>
    </dgm:pt>
    <dgm:pt modelId="{7F7AA345-22F5-F04A-9BCC-F607CD2EB12E}" type="pres">
      <dgm:prSet presAssocID="{5B2B17CD-EE2E-4EF5-8CC6-4C541C4A2FF1}" presName="L2TextContainerWrapper" presStyleCnt="0">
        <dgm:presLayoutVars>
          <dgm:chMax val="0"/>
          <dgm:chPref val="0"/>
          <dgm:bulletEnabled val="1"/>
        </dgm:presLayoutVars>
      </dgm:prSet>
      <dgm:spPr/>
    </dgm:pt>
    <dgm:pt modelId="{B5631530-0D09-2F46-AF80-0FB34CB8CF94}" type="pres">
      <dgm:prSet presAssocID="{5B2B17CD-EE2E-4EF5-8CC6-4C541C4A2FF1}" presName="L2TextContainer" presStyleLbl="bgAcc1" presStyleIdx="1" presStyleCnt="4"/>
      <dgm:spPr/>
    </dgm:pt>
    <dgm:pt modelId="{E73FCE20-00EC-A944-B3B5-54876D7273AD}" type="pres">
      <dgm:prSet presAssocID="{5B2B17CD-EE2E-4EF5-8CC6-4C541C4A2FF1}" presName="FlexibleEmptyPlaceHolder" presStyleCnt="0"/>
      <dgm:spPr/>
    </dgm:pt>
    <dgm:pt modelId="{3BC3DF5F-A322-7345-8B6A-54F5CFF22CE8}" type="pres">
      <dgm:prSet presAssocID="{5B2B17CD-EE2E-4EF5-8CC6-4C541C4A2FF1}" presName="ConnectLine" presStyleLbl="sibTrans1D1" presStyleIdx="1" presStyleCnt="4"/>
      <dgm:spPr>
        <a:noFill/>
        <a:ln w="12700" cap="flat" cmpd="sng" algn="ctr">
          <a:solidFill>
            <a:schemeClr val="accent2">
              <a:hueOff val="377143"/>
              <a:satOff val="11785"/>
              <a:lumOff val="12941"/>
              <a:alphaOff val="0"/>
            </a:schemeClr>
          </a:solidFill>
          <a:prstDash val="dash"/>
        </a:ln>
        <a:effectLst/>
      </dgm:spPr>
    </dgm:pt>
    <dgm:pt modelId="{94C648FD-1FF0-5A4A-91B0-48245F78C9D2}" type="pres">
      <dgm:prSet presAssocID="{5B2B17CD-EE2E-4EF5-8CC6-4C541C4A2FF1}" presName="ConnectorPoint" presStyleLbl="alignNode1" presStyleIdx="1" presStyleCnt="4"/>
      <dgm:spPr/>
    </dgm:pt>
    <dgm:pt modelId="{49F4E1A7-5E04-704D-86D9-FF9DF18CA96D}" type="pres">
      <dgm:prSet presAssocID="{5B2B17CD-EE2E-4EF5-8CC6-4C541C4A2FF1}" presName="EmptyPlaceHolder" presStyleCnt="0"/>
      <dgm:spPr/>
    </dgm:pt>
    <dgm:pt modelId="{740B90B0-472B-A043-ADEB-5807D55F6B64}" type="pres">
      <dgm:prSet presAssocID="{1370FA29-AF5E-46EB-9BBD-24A4E900A3C4}" presName="spaceBetweenRectangles" presStyleCnt="0"/>
      <dgm:spPr/>
    </dgm:pt>
    <dgm:pt modelId="{55C01FFA-FDF2-A74B-85F6-D191AAFA70A9}" type="pres">
      <dgm:prSet presAssocID="{A64F9040-9039-468C-97DC-BA75A77D9DE5}" presName="composite" presStyleCnt="0"/>
      <dgm:spPr/>
    </dgm:pt>
    <dgm:pt modelId="{1DAF31B4-F224-224D-98F1-5BD441F6044A}" type="pres">
      <dgm:prSet presAssocID="{A64F9040-9039-468C-97DC-BA75A77D9DE5}" presName="L1TextContainer" presStyleLbl="revTx" presStyleIdx="2" presStyleCnt="4">
        <dgm:presLayoutVars>
          <dgm:chMax val="1"/>
          <dgm:chPref val="1"/>
          <dgm:bulletEnabled val="1"/>
        </dgm:presLayoutVars>
      </dgm:prSet>
      <dgm:spPr/>
    </dgm:pt>
    <dgm:pt modelId="{E31DC3A5-3EE7-0A4C-B84E-B977B0EF797B}" type="pres">
      <dgm:prSet presAssocID="{A64F9040-9039-468C-97DC-BA75A77D9DE5}" presName="L2TextContainerWrapper" presStyleCnt="0">
        <dgm:presLayoutVars>
          <dgm:chMax val="0"/>
          <dgm:chPref val="0"/>
          <dgm:bulletEnabled val="1"/>
        </dgm:presLayoutVars>
      </dgm:prSet>
      <dgm:spPr/>
    </dgm:pt>
    <dgm:pt modelId="{1C3B72F6-16F1-4043-A019-A4EE294814E7}" type="pres">
      <dgm:prSet presAssocID="{A64F9040-9039-468C-97DC-BA75A77D9DE5}" presName="L2TextContainer" presStyleLbl="bgAcc1" presStyleIdx="2" presStyleCnt="4"/>
      <dgm:spPr/>
    </dgm:pt>
    <dgm:pt modelId="{5DADC5D5-3DCC-D246-B6BC-4CF3E51614F9}" type="pres">
      <dgm:prSet presAssocID="{A64F9040-9039-468C-97DC-BA75A77D9DE5}" presName="FlexibleEmptyPlaceHolder" presStyleCnt="0"/>
      <dgm:spPr/>
    </dgm:pt>
    <dgm:pt modelId="{E2FC0A19-BC18-4943-87DE-90E30FD709B6}" type="pres">
      <dgm:prSet presAssocID="{A64F9040-9039-468C-97DC-BA75A77D9DE5}" presName="ConnectLine" presStyleLbl="sibTrans1D1" presStyleIdx="2" presStyleCnt="4"/>
      <dgm:spPr>
        <a:noFill/>
        <a:ln w="12700" cap="flat" cmpd="sng" algn="ctr">
          <a:solidFill>
            <a:schemeClr val="accent2">
              <a:hueOff val="754287"/>
              <a:satOff val="23569"/>
              <a:lumOff val="25883"/>
              <a:alphaOff val="0"/>
            </a:schemeClr>
          </a:solidFill>
          <a:prstDash val="dash"/>
        </a:ln>
        <a:effectLst/>
      </dgm:spPr>
    </dgm:pt>
    <dgm:pt modelId="{22B090A7-1E4D-404B-AD83-3DE6481E3111}" type="pres">
      <dgm:prSet presAssocID="{A64F9040-9039-468C-97DC-BA75A77D9DE5}" presName="ConnectorPoint" presStyleLbl="alignNode1" presStyleIdx="2" presStyleCnt="4"/>
      <dgm:spPr/>
    </dgm:pt>
    <dgm:pt modelId="{9DC63388-03A6-EA4D-BCD1-119E0A705161}" type="pres">
      <dgm:prSet presAssocID="{A64F9040-9039-468C-97DC-BA75A77D9DE5}" presName="EmptyPlaceHolder" presStyleCnt="0"/>
      <dgm:spPr/>
    </dgm:pt>
    <dgm:pt modelId="{46621F3D-2CF1-F743-9DDA-DBB119DA6AD0}" type="pres">
      <dgm:prSet presAssocID="{BCB65B30-BFF2-4C6B-9C02-6CB7A8D41B9D}" presName="spaceBetweenRectangles" presStyleCnt="0"/>
      <dgm:spPr/>
    </dgm:pt>
    <dgm:pt modelId="{A8EE56E2-6B05-4849-BE76-4564774B7588}" type="pres">
      <dgm:prSet presAssocID="{C9A640C0-5103-41EB-933D-378A7E5EAA3A}" presName="composite" presStyleCnt="0"/>
      <dgm:spPr/>
    </dgm:pt>
    <dgm:pt modelId="{96478451-FF0D-434C-BE5C-2C9B5D723F8A}" type="pres">
      <dgm:prSet presAssocID="{C9A640C0-5103-41EB-933D-378A7E5EAA3A}" presName="L1TextContainer" presStyleLbl="revTx" presStyleIdx="3" presStyleCnt="4">
        <dgm:presLayoutVars>
          <dgm:chMax val="1"/>
          <dgm:chPref val="1"/>
          <dgm:bulletEnabled val="1"/>
        </dgm:presLayoutVars>
      </dgm:prSet>
      <dgm:spPr/>
    </dgm:pt>
    <dgm:pt modelId="{ACA4428A-375F-2C4F-A4B6-76AD265065EB}" type="pres">
      <dgm:prSet presAssocID="{C9A640C0-5103-41EB-933D-378A7E5EAA3A}" presName="L2TextContainerWrapper" presStyleCnt="0">
        <dgm:presLayoutVars>
          <dgm:chMax val="0"/>
          <dgm:chPref val="0"/>
          <dgm:bulletEnabled val="1"/>
        </dgm:presLayoutVars>
      </dgm:prSet>
      <dgm:spPr/>
    </dgm:pt>
    <dgm:pt modelId="{106648FA-D6AA-1942-B2AB-95AAC21AAF19}" type="pres">
      <dgm:prSet presAssocID="{C9A640C0-5103-41EB-933D-378A7E5EAA3A}" presName="L2TextContainer" presStyleLbl="bgAcc1" presStyleIdx="3" presStyleCnt="4"/>
      <dgm:spPr/>
    </dgm:pt>
    <dgm:pt modelId="{A533EA3D-6225-2D48-9B65-46329CA7E845}" type="pres">
      <dgm:prSet presAssocID="{C9A640C0-5103-41EB-933D-378A7E5EAA3A}" presName="FlexibleEmptyPlaceHolder" presStyleCnt="0"/>
      <dgm:spPr/>
    </dgm:pt>
    <dgm:pt modelId="{30A043B3-88FC-4542-8FE6-84F16D755EB0}" type="pres">
      <dgm:prSet presAssocID="{C9A640C0-5103-41EB-933D-378A7E5EAA3A}" presName="ConnectLine" presStyleLbl="sibTrans1D1" presStyleIdx="3" presStyleCnt="4"/>
      <dgm:spPr>
        <a:noFill/>
        <a:ln w="12700" cap="flat" cmpd="sng" algn="ctr">
          <a:solidFill>
            <a:schemeClr val="accent2">
              <a:hueOff val="1131430"/>
              <a:satOff val="35354"/>
              <a:lumOff val="38824"/>
              <a:alphaOff val="0"/>
            </a:schemeClr>
          </a:solidFill>
          <a:prstDash val="dash"/>
        </a:ln>
        <a:effectLst/>
      </dgm:spPr>
    </dgm:pt>
    <dgm:pt modelId="{1A5CE4F7-0DE9-8A4C-B54D-BDF7FED70853}" type="pres">
      <dgm:prSet presAssocID="{C9A640C0-5103-41EB-933D-378A7E5EAA3A}" presName="ConnectorPoint" presStyleLbl="alignNode1" presStyleIdx="3" presStyleCnt="4"/>
      <dgm:spPr/>
    </dgm:pt>
    <dgm:pt modelId="{78A53E44-C0BA-B349-80C0-14327DD7C57B}" type="pres">
      <dgm:prSet presAssocID="{C9A640C0-5103-41EB-933D-378A7E5EAA3A}" presName="EmptyPlaceHolder" presStyleCnt="0"/>
      <dgm:spPr/>
    </dgm:pt>
  </dgm:ptLst>
  <dgm:cxnLst>
    <dgm:cxn modelId="{5FE77D12-3239-4C62-8B8B-1E8BCA7ACB6B}" srcId="{2F62C691-308C-404E-B7DF-C3C282F94011}" destId="{683CD174-B7CA-41B6-8092-EDDF27B3F8E2}" srcOrd="0" destOrd="0" parTransId="{0C972DC4-E2CE-4AD0-B320-D52112F55B24}" sibTransId="{46A5EF4F-5F81-48BE-A6C5-D61F237178B0}"/>
    <dgm:cxn modelId="{1E914313-1D86-0B43-BD1E-16F654E28A33}" type="presOf" srcId="{C51BFA38-5253-4412-885B-0DD9EC65F125}" destId="{B794F92C-54EF-764D-B358-F72D9E0A0F69}" srcOrd="0" destOrd="0" presId="urn:microsoft.com/office/officeart/2016/7/layout/BasicTimeline"/>
    <dgm:cxn modelId="{E572E41D-32FC-4EC3-BE21-875C2FECCEF8}" srcId="{A64F9040-9039-468C-97DC-BA75A77D9DE5}" destId="{8E07DF00-13B9-4CD6-AA05-FAA9035C0323}" srcOrd="0" destOrd="0" parTransId="{9509DAF5-981E-4F8A-8E4F-94B999AC5B21}" sibTransId="{AFDD8D3A-345A-4765-945B-C2D81D135C77}"/>
    <dgm:cxn modelId="{9BF32429-7BA4-5D4D-ABB8-98560B27BDF0}" type="presOf" srcId="{B3BFA980-E8DF-495C-A9B9-3AEB23544D17}" destId="{B5631530-0D09-2F46-AF80-0FB34CB8CF94}" srcOrd="0" destOrd="0" presId="urn:microsoft.com/office/officeart/2016/7/layout/BasicTimeline"/>
    <dgm:cxn modelId="{6801542E-7D45-48F5-8764-BEA84B44F470}" srcId="{C51BFA38-5253-4412-885B-0DD9EC65F125}" destId="{C9A640C0-5103-41EB-933D-378A7E5EAA3A}" srcOrd="3" destOrd="0" parTransId="{39CBCC2E-088D-43C9-8429-97E2FD54CD85}" sibTransId="{C25510F1-C6CC-47EB-A3B7-1561CC5D665A}"/>
    <dgm:cxn modelId="{9CB36C5C-B883-3545-8D59-21FBAEDB0B0B}" type="presOf" srcId="{72A86DF5-B54A-4F1A-A1C1-BF4AB349CDF3}" destId="{106648FA-D6AA-1942-B2AB-95AAC21AAF19}" srcOrd="0" destOrd="0" presId="urn:microsoft.com/office/officeart/2016/7/layout/BasicTimeline"/>
    <dgm:cxn modelId="{F8892763-DAA2-E847-8F6B-1AC05821EB63}" type="presOf" srcId="{8E07DF00-13B9-4CD6-AA05-FAA9035C0323}" destId="{1C3B72F6-16F1-4043-A019-A4EE294814E7}" srcOrd="0" destOrd="0" presId="urn:microsoft.com/office/officeart/2016/7/layout/BasicTimeline"/>
    <dgm:cxn modelId="{A14ECB4A-CC45-428B-AF59-62524F1B5EA1}" srcId="{C9A640C0-5103-41EB-933D-378A7E5EAA3A}" destId="{72A86DF5-B54A-4F1A-A1C1-BF4AB349CDF3}" srcOrd="0" destOrd="0" parTransId="{DA340871-C5E3-44E7-AEE1-09C56499BECD}" sibTransId="{04623D4C-897D-4B5A-A9D9-34124C5E4095}"/>
    <dgm:cxn modelId="{BDA6A453-E772-9B43-AA34-FCFA42091C1C}" type="presOf" srcId="{2F62C691-308C-404E-B7DF-C3C282F94011}" destId="{08506389-1A50-904D-AB00-05E5DB83A8E8}" srcOrd="0" destOrd="0" presId="urn:microsoft.com/office/officeart/2016/7/layout/BasicTimeline"/>
    <dgm:cxn modelId="{44572B81-2BD2-BA47-9FE9-25B3E65FA686}" type="presOf" srcId="{683CD174-B7CA-41B6-8092-EDDF27B3F8E2}" destId="{A37FEF40-0371-004E-8C80-89A9742D32E0}" srcOrd="0" destOrd="0" presId="urn:microsoft.com/office/officeart/2016/7/layout/BasicTimeline"/>
    <dgm:cxn modelId="{D8E80386-383A-AA4F-825A-6C05BB6657B8}" type="presOf" srcId="{A64F9040-9039-468C-97DC-BA75A77D9DE5}" destId="{1DAF31B4-F224-224D-98F1-5BD441F6044A}" srcOrd="0" destOrd="0" presId="urn:microsoft.com/office/officeart/2016/7/layout/BasicTimeline"/>
    <dgm:cxn modelId="{ABCFEA9C-CDFD-43E6-85BD-DA3B9835EF61}" srcId="{5B2B17CD-EE2E-4EF5-8CC6-4C541C4A2FF1}" destId="{B3BFA980-E8DF-495C-A9B9-3AEB23544D17}" srcOrd="0" destOrd="0" parTransId="{2B36587E-868E-42EA-AEFA-91CE73FCCF27}" sibTransId="{4D89DE56-CEC4-4AEC-96B5-C97D18A009E2}"/>
    <dgm:cxn modelId="{5C0C49B6-237A-4AA3-BE99-9A9F893FC287}" srcId="{C51BFA38-5253-4412-885B-0DD9EC65F125}" destId="{A64F9040-9039-468C-97DC-BA75A77D9DE5}" srcOrd="2" destOrd="0" parTransId="{AAA1D595-49C2-467B-B40C-7908F8E2D630}" sibTransId="{BCB65B30-BFF2-4C6B-9C02-6CB7A8D41B9D}"/>
    <dgm:cxn modelId="{09C6F0CD-7653-1645-B684-27356BA4EC97}" type="presOf" srcId="{5B2B17CD-EE2E-4EF5-8CC6-4C541C4A2FF1}" destId="{51EFF019-A307-0145-8BDD-C5D8DFE7B28B}" srcOrd="0" destOrd="0" presId="urn:microsoft.com/office/officeart/2016/7/layout/BasicTimeline"/>
    <dgm:cxn modelId="{6614BFDE-AA47-43B4-AA1E-BF4D658536BA}" srcId="{C51BFA38-5253-4412-885B-0DD9EC65F125}" destId="{5B2B17CD-EE2E-4EF5-8CC6-4C541C4A2FF1}" srcOrd="1" destOrd="0" parTransId="{30525672-D64B-4EA1-8D08-6EA9C59936AF}" sibTransId="{1370FA29-AF5E-46EB-9BBD-24A4E900A3C4}"/>
    <dgm:cxn modelId="{07180FE7-3722-4E66-9D55-99B6282B7CE6}" srcId="{C51BFA38-5253-4412-885B-0DD9EC65F125}" destId="{2F62C691-308C-404E-B7DF-C3C282F94011}" srcOrd="0" destOrd="0" parTransId="{A32D654F-2E18-4C63-BAEA-29B91F89C367}" sibTransId="{FCC0C0A4-162C-48E3-8C30-653BE24497E8}"/>
    <dgm:cxn modelId="{A9CA36EC-2C23-274D-986B-76F0EE4E7186}" type="presOf" srcId="{C9A640C0-5103-41EB-933D-378A7E5EAA3A}" destId="{96478451-FF0D-434C-BE5C-2C9B5D723F8A}" srcOrd="0" destOrd="0" presId="urn:microsoft.com/office/officeart/2016/7/layout/BasicTimeline"/>
    <dgm:cxn modelId="{4E7D1963-1F67-3F4D-A443-B5BA90EFEB0A}" type="presParOf" srcId="{B794F92C-54EF-764D-B358-F72D9E0A0F69}" destId="{A81D8FBE-D410-FC47-8737-507FBB715C66}" srcOrd="0" destOrd="0" presId="urn:microsoft.com/office/officeart/2016/7/layout/BasicTimeline"/>
    <dgm:cxn modelId="{EBB70C27-71A7-6E47-8264-8F097663E132}" type="presParOf" srcId="{B794F92C-54EF-764D-B358-F72D9E0A0F69}" destId="{05DAB3B6-E435-ED46-8074-E35B7DB6B129}" srcOrd="1" destOrd="0" presId="urn:microsoft.com/office/officeart/2016/7/layout/BasicTimeline"/>
    <dgm:cxn modelId="{26A5F206-95DB-704F-B70D-97129E8B21CE}" type="presParOf" srcId="{05DAB3B6-E435-ED46-8074-E35B7DB6B129}" destId="{D97E006C-2515-C04C-916F-127F413E946B}" srcOrd="0" destOrd="0" presId="urn:microsoft.com/office/officeart/2016/7/layout/BasicTimeline"/>
    <dgm:cxn modelId="{4D906D79-AE70-1F40-A874-A63F75E14265}" type="presParOf" srcId="{D97E006C-2515-C04C-916F-127F413E946B}" destId="{08506389-1A50-904D-AB00-05E5DB83A8E8}" srcOrd="0" destOrd="0" presId="urn:microsoft.com/office/officeart/2016/7/layout/BasicTimeline"/>
    <dgm:cxn modelId="{EEDE7BDB-8209-A547-AD02-C10009AA85D3}" type="presParOf" srcId="{D97E006C-2515-C04C-916F-127F413E946B}" destId="{CDADD2B5-9DD1-BF4F-B853-C62113270AFE}" srcOrd="1" destOrd="0" presId="urn:microsoft.com/office/officeart/2016/7/layout/BasicTimeline"/>
    <dgm:cxn modelId="{2F698797-685C-6741-95B3-C147D76E1BA1}" type="presParOf" srcId="{CDADD2B5-9DD1-BF4F-B853-C62113270AFE}" destId="{A37FEF40-0371-004E-8C80-89A9742D32E0}" srcOrd="0" destOrd="0" presId="urn:microsoft.com/office/officeart/2016/7/layout/BasicTimeline"/>
    <dgm:cxn modelId="{5C8A8E95-AC2E-4D49-8B58-800EFB9ED27A}" type="presParOf" srcId="{CDADD2B5-9DD1-BF4F-B853-C62113270AFE}" destId="{13A3CD07-6C25-F34D-8061-7C084F973102}" srcOrd="1" destOrd="0" presId="urn:microsoft.com/office/officeart/2016/7/layout/BasicTimeline"/>
    <dgm:cxn modelId="{D6902E0F-2404-8E43-A3E9-A932BE76DB92}" type="presParOf" srcId="{D97E006C-2515-C04C-916F-127F413E946B}" destId="{4C7D8848-1DF3-E74A-9AF9-5046580D31FE}" srcOrd="2" destOrd="0" presId="urn:microsoft.com/office/officeart/2016/7/layout/BasicTimeline"/>
    <dgm:cxn modelId="{CAAC1E03-5177-F64C-BB61-81697D97EF45}" type="presParOf" srcId="{D97E006C-2515-C04C-916F-127F413E946B}" destId="{96136439-F6EB-9246-8DBD-F2503E7BC051}" srcOrd="3" destOrd="0" presId="urn:microsoft.com/office/officeart/2016/7/layout/BasicTimeline"/>
    <dgm:cxn modelId="{28C2321B-1A1B-4C45-BD90-191E54ED1FE0}" type="presParOf" srcId="{D97E006C-2515-C04C-916F-127F413E946B}" destId="{C3018CD1-6293-B34F-94B0-CA7CDB73DE8B}" srcOrd="4" destOrd="0" presId="urn:microsoft.com/office/officeart/2016/7/layout/BasicTimeline"/>
    <dgm:cxn modelId="{1E8BAF30-1884-FD4E-964B-44B39819F9D2}" type="presParOf" srcId="{05DAB3B6-E435-ED46-8074-E35B7DB6B129}" destId="{2B8631E1-6DCC-F446-8151-3970CAFBE2D8}" srcOrd="1" destOrd="0" presId="urn:microsoft.com/office/officeart/2016/7/layout/BasicTimeline"/>
    <dgm:cxn modelId="{C18E5CC3-30EB-C941-BD95-3716AF387639}" type="presParOf" srcId="{05DAB3B6-E435-ED46-8074-E35B7DB6B129}" destId="{5DEAC1ED-1187-BE44-9026-A44E4127FB02}" srcOrd="2" destOrd="0" presId="urn:microsoft.com/office/officeart/2016/7/layout/BasicTimeline"/>
    <dgm:cxn modelId="{C9F3A7F8-1219-D142-A840-B478FDEEE996}" type="presParOf" srcId="{5DEAC1ED-1187-BE44-9026-A44E4127FB02}" destId="{51EFF019-A307-0145-8BDD-C5D8DFE7B28B}" srcOrd="0" destOrd="0" presId="urn:microsoft.com/office/officeart/2016/7/layout/BasicTimeline"/>
    <dgm:cxn modelId="{6A5D04BD-BA92-DE46-9B38-C1B56631E327}" type="presParOf" srcId="{5DEAC1ED-1187-BE44-9026-A44E4127FB02}" destId="{7F7AA345-22F5-F04A-9BCC-F607CD2EB12E}" srcOrd="1" destOrd="0" presId="urn:microsoft.com/office/officeart/2016/7/layout/BasicTimeline"/>
    <dgm:cxn modelId="{09709863-80A4-D343-8E88-D4F839E8531C}" type="presParOf" srcId="{7F7AA345-22F5-F04A-9BCC-F607CD2EB12E}" destId="{B5631530-0D09-2F46-AF80-0FB34CB8CF94}" srcOrd="0" destOrd="0" presId="urn:microsoft.com/office/officeart/2016/7/layout/BasicTimeline"/>
    <dgm:cxn modelId="{A9845AAF-E066-5643-A503-B98AD21FD3B0}" type="presParOf" srcId="{7F7AA345-22F5-F04A-9BCC-F607CD2EB12E}" destId="{E73FCE20-00EC-A944-B3B5-54876D7273AD}" srcOrd="1" destOrd="0" presId="urn:microsoft.com/office/officeart/2016/7/layout/BasicTimeline"/>
    <dgm:cxn modelId="{54AC5F59-B949-1A4E-8B07-DA1D787B4D55}" type="presParOf" srcId="{5DEAC1ED-1187-BE44-9026-A44E4127FB02}" destId="{3BC3DF5F-A322-7345-8B6A-54F5CFF22CE8}" srcOrd="2" destOrd="0" presId="urn:microsoft.com/office/officeart/2016/7/layout/BasicTimeline"/>
    <dgm:cxn modelId="{EC398438-E34E-A244-A28B-FDFD8E947D3D}" type="presParOf" srcId="{5DEAC1ED-1187-BE44-9026-A44E4127FB02}" destId="{94C648FD-1FF0-5A4A-91B0-48245F78C9D2}" srcOrd="3" destOrd="0" presId="urn:microsoft.com/office/officeart/2016/7/layout/BasicTimeline"/>
    <dgm:cxn modelId="{A4ECA373-2FE3-B743-8FD1-AE72BD0C03AA}" type="presParOf" srcId="{5DEAC1ED-1187-BE44-9026-A44E4127FB02}" destId="{49F4E1A7-5E04-704D-86D9-FF9DF18CA96D}" srcOrd="4" destOrd="0" presId="urn:microsoft.com/office/officeart/2016/7/layout/BasicTimeline"/>
    <dgm:cxn modelId="{44B1820C-3671-9D4C-8ACD-C319ED05EAEE}" type="presParOf" srcId="{05DAB3B6-E435-ED46-8074-E35B7DB6B129}" destId="{740B90B0-472B-A043-ADEB-5807D55F6B64}" srcOrd="3" destOrd="0" presId="urn:microsoft.com/office/officeart/2016/7/layout/BasicTimeline"/>
    <dgm:cxn modelId="{2DCEFC49-EE4C-2C40-8660-B00FF85019F4}" type="presParOf" srcId="{05DAB3B6-E435-ED46-8074-E35B7DB6B129}" destId="{55C01FFA-FDF2-A74B-85F6-D191AAFA70A9}" srcOrd="4" destOrd="0" presId="urn:microsoft.com/office/officeart/2016/7/layout/BasicTimeline"/>
    <dgm:cxn modelId="{32D713A4-8867-E545-9FE2-D8478A29CB12}" type="presParOf" srcId="{55C01FFA-FDF2-A74B-85F6-D191AAFA70A9}" destId="{1DAF31B4-F224-224D-98F1-5BD441F6044A}" srcOrd="0" destOrd="0" presId="urn:microsoft.com/office/officeart/2016/7/layout/BasicTimeline"/>
    <dgm:cxn modelId="{7E966129-A49A-4843-9A6A-D8B472C3290A}" type="presParOf" srcId="{55C01FFA-FDF2-A74B-85F6-D191AAFA70A9}" destId="{E31DC3A5-3EE7-0A4C-B84E-B977B0EF797B}" srcOrd="1" destOrd="0" presId="urn:microsoft.com/office/officeart/2016/7/layout/BasicTimeline"/>
    <dgm:cxn modelId="{42833C9B-7E8B-9746-A543-630DB3E73290}" type="presParOf" srcId="{E31DC3A5-3EE7-0A4C-B84E-B977B0EF797B}" destId="{1C3B72F6-16F1-4043-A019-A4EE294814E7}" srcOrd="0" destOrd="0" presId="urn:microsoft.com/office/officeart/2016/7/layout/BasicTimeline"/>
    <dgm:cxn modelId="{B44FFCFA-E313-484E-8E73-62CC8E0A1712}" type="presParOf" srcId="{E31DC3A5-3EE7-0A4C-B84E-B977B0EF797B}" destId="{5DADC5D5-3DCC-D246-B6BC-4CF3E51614F9}" srcOrd="1" destOrd="0" presId="urn:microsoft.com/office/officeart/2016/7/layout/BasicTimeline"/>
    <dgm:cxn modelId="{A8D28799-E3EB-EA4B-8247-ED981ECC01FC}" type="presParOf" srcId="{55C01FFA-FDF2-A74B-85F6-D191AAFA70A9}" destId="{E2FC0A19-BC18-4943-87DE-90E30FD709B6}" srcOrd="2" destOrd="0" presId="urn:microsoft.com/office/officeart/2016/7/layout/BasicTimeline"/>
    <dgm:cxn modelId="{66A22E58-1B9B-1843-AA76-A0314F3DF6C7}" type="presParOf" srcId="{55C01FFA-FDF2-A74B-85F6-D191AAFA70A9}" destId="{22B090A7-1E4D-404B-AD83-3DE6481E3111}" srcOrd="3" destOrd="0" presId="urn:microsoft.com/office/officeart/2016/7/layout/BasicTimeline"/>
    <dgm:cxn modelId="{CF47BEA0-2703-5A4E-8E9F-BC8A640DD58F}" type="presParOf" srcId="{55C01FFA-FDF2-A74B-85F6-D191AAFA70A9}" destId="{9DC63388-03A6-EA4D-BCD1-119E0A705161}" srcOrd="4" destOrd="0" presId="urn:microsoft.com/office/officeart/2016/7/layout/BasicTimeline"/>
    <dgm:cxn modelId="{E393D6E6-8B93-6842-B88B-32647C6E8278}" type="presParOf" srcId="{05DAB3B6-E435-ED46-8074-E35B7DB6B129}" destId="{46621F3D-2CF1-F743-9DDA-DBB119DA6AD0}" srcOrd="5" destOrd="0" presId="urn:microsoft.com/office/officeart/2016/7/layout/BasicTimeline"/>
    <dgm:cxn modelId="{B990C0E9-2F40-4244-BDE4-0316DBFAE7E7}" type="presParOf" srcId="{05DAB3B6-E435-ED46-8074-E35B7DB6B129}" destId="{A8EE56E2-6B05-4849-BE76-4564774B7588}" srcOrd="6" destOrd="0" presId="urn:microsoft.com/office/officeart/2016/7/layout/BasicTimeline"/>
    <dgm:cxn modelId="{460740CA-3B7E-4C48-BAC8-C00722B8D6D1}" type="presParOf" srcId="{A8EE56E2-6B05-4849-BE76-4564774B7588}" destId="{96478451-FF0D-434C-BE5C-2C9B5D723F8A}" srcOrd="0" destOrd="0" presId="urn:microsoft.com/office/officeart/2016/7/layout/BasicTimeline"/>
    <dgm:cxn modelId="{53448A2F-6B5C-BF4A-97FE-8BFFA51B5713}" type="presParOf" srcId="{A8EE56E2-6B05-4849-BE76-4564774B7588}" destId="{ACA4428A-375F-2C4F-A4B6-76AD265065EB}" srcOrd="1" destOrd="0" presId="urn:microsoft.com/office/officeart/2016/7/layout/BasicTimeline"/>
    <dgm:cxn modelId="{3925203F-A214-E54B-BADD-11168249CCF1}" type="presParOf" srcId="{ACA4428A-375F-2C4F-A4B6-76AD265065EB}" destId="{106648FA-D6AA-1942-B2AB-95AAC21AAF19}" srcOrd="0" destOrd="0" presId="urn:microsoft.com/office/officeart/2016/7/layout/BasicTimeline"/>
    <dgm:cxn modelId="{37167FB9-A6CD-7044-B622-5414BB88D18A}" type="presParOf" srcId="{ACA4428A-375F-2C4F-A4B6-76AD265065EB}" destId="{A533EA3D-6225-2D48-9B65-46329CA7E845}" srcOrd="1" destOrd="0" presId="urn:microsoft.com/office/officeart/2016/7/layout/BasicTimeline"/>
    <dgm:cxn modelId="{9B0D1EB2-4BC7-6F45-9ACA-682B3DE7C17E}" type="presParOf" srcId="{A8EE56E2-6B05-4849-BE76-4564774B7588}" destId="{30A043B3-88FC-4542-8FE6-84F16D755EB0}" srcOrd="2" destOrd="0" presId="urn:microsoft.com/office/officeart/2016/7/layout/BasicTimeline"/>
    <dgm:cxn modelId="{7B256A90-645F-1C43-B640-143DBAF89746}" type="presParOf" srcId="{A8EE56E2-6B05-4849-BE76-4564774B7588}" destId="{1A5CE4F7-0DE9-8A4C-B54D-BDF7FED70853}" srcOrd="3" destOrd="0" presId="urn:microsoft.com/office/officeart/2016/7/layout/BasicTimeline"/>
    <dgm:cxn modelId="{FEABCC28-8838-7A4F-8E7C-24F8CF1B7E44}" type="presParOf" srcId="{A8EE56E2-6B05-4849-BE76-4564774B7588}" destId="{78A53E44-C0BA-B349-80C0-14327DD7C57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6B5E3-0E9B-4735-8609-A0114FC87C0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90804D-15EC-4F80-8F1C-8783A9719653}">
      <dgm:prSet/>
      <dgm:spPr/>
      <dgm:t>
        <a:bodyPr/>
        <a:lstStyle/>
        <a:p>
          <a:pPr>
            <a:lnSpc>
              <a:spcPct val="100000"/>
            </a:lnSpc>
          </a:pPr>
          <a:r>
            <a:rPr lang="en-US"/>
            <a:t>Caps on number of study permits issued each year: further reduction </a:t>
          </a:r>
          <a:r>
            <a:rPr lang="en-CA"/>
            <a:t>f</a:t>
          </a:r>
          <a:r>
            <a:rPr lang="en-CA" b="0" i="0"/>
            <a:t>or 2025, this means reducing study permits issued to 437,000. </a:t>
          </a:r>
          <a:endParaRPr lang="en-US"/>
        </a:p>
      </dgm:t>
    </dgm:pt>
    <dgm:pt modelId="{3F612635-2D31-4565-8465-C285C9D1DE09}" type="parTrans" cxnId="{FAEA36E1-B4B4-4F43-BFD0-CA19E46453B7}">
      <dgm:prSet/>
      <dgm:spPr/>
      <dgm:t>
        <a:bodyPr/>
        <a:lstStyle/>
        <a:p>
          <a:endParaRPr lang="en-US"/>
        </a:p>
      </dgm:t>
    </dgm:pt>
    <dgm:pt modelId="{DEAAC8D5-4C63-492B-B4DB-DC462DE7D246}" type="sibTrans" cxnId="{FAEA36E1-B4B4-4F43-BFD0-CA19E46453B7}">
      <dgm:prSet/>
      <dgm:spPr/>
      <dgm:t>
        <a:bodyPr/>
        <a:lstStyle/>
        <a:p>
          <a:pPr>
            <a:lnSpc>
              <a:spcPct val="100000"/>
            </a:lnSpc>
          </a:pPr>
          <a:endParaRPr lang="en-US"/>
        </a:p>
      </dgm:t>
    </dgm:pt>
    <dgm:pt modelId="{E70A4882-F141-44A9-991D-66EB5E53F9B4}">
      <dgm:prSet/>
      <dgm:spPr/>
      <dgm:t>
        <a:bodyPr/>
        <a:lstStyle/>
        <a:p>
          <a:pPr>
            <a:lnSpc>
              <a:spcPct val="100000"/>
            </a:lnSpc>
          </a:pPr>
          <a:r>
            <a:rPr lang="en-CA"/>
            <a:t>Provincial Attestation Letters required. </a:t>
          </a:r>
          <a:endParaRPr lang="en-US"/>
        </a:p>
      </dgm:t>
    </dgm:pt>
    <dgm:pt modelId="{F0FAFC1D-7D2D-4F78-8AB0-E025C3E14F9D}" type="parTrans" cxnId="{317B8085-055F-4C2F-B199-1A9D20F8E939}">
      <dgm:prSet/>
      <dgm:spPr/>
      <dgm:t>
        <a:bodyPr/>
        <a:lstStyle/>
        <a:p>
          <a:endParaRPr lang="en-US"/>
        </a:p>
      </dgm:t>
    </dgm:pt>
    <dgm:pt modelId="{F7B58CFF-5B06-4528-BCF1-79D293B0ECF2}" type="sibTrans" cxnId="{317B8085-055F-4C2F-B199-1A9D20F8E939}">
      <dgm:prSet/>
      <dgm:spPr/>
      <dgm:t>
        <a:bodyPr/>
        <a:lstStyle/>
        <a:p>
          <a:pPr>
            <a:lnSpc>
              <a:spcPct val="100000"/>
            </a:lnSpc>
          </a:pPr>
          <a:endParaRPr lang="en-US"/>
        </a:p>
      </dgm:t>
    </dgm:pt>
    <dgm:pt modelId="{C67814BD-8E9F-4480-933A-7836D026EE5C}">
      <dgm:prSet/>
      <dgm:spPr/>
      <dgm:t>
        <a:bodyPr/>
        <a:lstStyle/>
        <a:p>
          <a:pPr>
            <a:lnSpc>
              <a:spcPct val="100000"/>
            </a:lnSpc>
          </a:pPr>
          <a:r>
            <a:rPr lang="en-CA" b="0" i="0"/>
            <a:t>Financial Eligibility changes: $20,635 required for a single individual. </a:t>
          </a:r>
          <a:endParaRPr lang="en-US"/>
        </a:p>
      </dgm:t>
    </dgm:pt>
    <dgm:pt modelId="{7C78BCC5-E972-433F-B269-A8B30D13E14E}" type="parTrans" cxnId="{3C0ABD14-4381-4392-9295-5F4C7FE3076B}">
      <dgm:prSet/>
      <dgm:spPr/>
      <dgm:t>
        <a:bodyPr/>
        <a:lstStyle/>
        <a:p>
          <a:endParaRPr lang="en-US"/>
        </a:p>
      </dgm:t>
    </dgm:pt>
    <dgm:pt modelId="{8D7D4900-AE4C-4A65-A137-CC0770172EC8}" type="sibTrans" cxnId="{3C0ABD14-4381-4392-9295-5F4C7FE3076B}">
      <dgm:prSet/>
      <dgm:spPr/>
      <dgm:t>
        <a:bodyPr/>
        <a:lstStyle/>
        <a:p>
          <a:pPr>
            <a:lnSpc>
              <a:spcPct val="100000"/>
            </a:lnSpc>
          </a:pPr>
          <a:endParaRPr lang="en-US"/>
        </a:p>
      </dgm:t>
    </dgm:pt>
    <dgm:pt modelId="{3B0C145E-878B-4953-8D30-D3975C78D04F}">
      <dgm:prSet/>
      <dgm:spPr/>
      <dgm:t>
        <a:bodyPr/>
        <a:lstStyle/>
        <a:p>
          <a:pPr>
            <a:lnSpc>
              <a:spcPct val="100000"/>
            </a:lnSpc>
          </a:pPr>
          <a:r>
            <a:rPr lang="en-CA" dirty="0"/>
            <a:t>Spouses no longer eligible for accompanying open work permit unless in a Master’s program of minimum 16 months or PhD program.</a:t>
          </a:r>
          <a:endParaRPr lang="en-US" dirty="0"/>
        </a:p>
      </dgm:t>
    </dgm:pt>
    <dgm:pt modelId="{611EC8A7-FACE-4D6B-8F6E-A1203A16C384}" type="parTrans" cxnId="{0BEFE184-73E9-4AB3-920E-0A27527183D5}">
      <dgm:prSet/>
      <dgm:spPr/>
      <dgm:t>
        <a:bodyPr/>
        <a:lstStyle/>
        <a:p>
          <a:endParaRPr lang="en-US"/>
        </a:p>
      </dgm:t>
    </dgm:pt>
    <dgm:pt modelId="{87CD5B50-769C-4CD5-AAE3-D7966B1DC1AC}" type="sibTrans" cxnId="{0BEFE184-73E9-4AB3-920E-0A27527183D5}">
      <dgm:prSet/>
      <dgm:spPr/>
      <dgm:t>
        <a:bodyPr/>
        <a:lstStyle/>
        <a:p>
          <a:pPr>
            <a:lnSpc>
              <a:spcPct val="100000"/>
            </a:lnSpc>
          </a:pPr>
          <a:endParaRPr lang="en-US"/>
        </a:p>
      </dgm:t>
    </dgm:pt>
    <dgm:pt modelId="{70F491BD-3B1D-4A7A-86A5-68DC6D16084B}">
      <dgm:prSet/>
      <dgm:spPr/>
      <dgm:t>
        <a:bodyPr/>
        <a:lstStyle/>
        <a:p>
          <a:pPr>
            <a:lnSpc>
              <a:spcPct val="100000"/>
            </a:lnSpc>
          </a:pPr>
          <a:r>
            <a:rPr lang="en-CA" b="0" i="0" dirty="0"/>
            <a:t>Increased reliance on AI software for processing. High refusal rates. </a:t>
          </a:r>
          <a:endParaRPr lang="en-US" dirty="0"/>
        </a:p>
      </dgm:t>
    </dgm:pt>
    <dgm:pt modelId="{49104D8F-7042-4A90-9D65-A44BA8D45490}" type="parTrans" cxnId="{F943B537-742D-4346-AFF2-202194C3E44A}">
      <dgm:prSet/>
      <dgm:spPr/>
      <dgm:t>
        <a:bodyPr/>
        <a:lstStyle/>
        <a:p>
          <a:endParaRPr lang="en-US"/>
        </a:p>
      </dgm:t>
    </dgm:pt>
    <dgm:pt modelId="{318AE4EA-90E9-4EA5-84D4-3494D0F95074}" type="sibTrans" cxnId="{F943B537-742D-4346-AFF2-202194C3E44A}">
      <dgm:prSet/>
      <dgm:spPr/>
      <dgm:t>
        <a:bodyPr/>
        <a:lstStyle/>
        <a:p>
          <a:pPr>
            <a:lnSpc>
              <a:spcPct val="100000"/>
            </a:lnSpc>
          </a:pPr>
          <a:endParaRPr lang="en-US"/>
        </a:p>
      </dgm:t>
    </dgm:pt>
    <dgm:pt modelId="{CD0B6C47-AA7F-7E4C-983C-766610AB423C}">
      <dgm:prSet/>
      <dgm:spPr/>
      <dgm:t>
        <a:bodyPr/>
        <a:lstStyle/>
        <a:p>
          <a:pPr>
            <a:lnSpc>
              <a:spcPct val="100000"/>
            </a:lnSpc>
          </a:pPr>
          <a:r>
            <a:rPr lang="en-US" dirty="0"/>
            <a:t>Students currently only able to work 20 hours per week off campus.*</a:t>
          </a:r>
        </a:p>
      </dgm:t>
    </dgm:pt>
    <dgm:pt modelId="{A9E873B6-945D-1245-9D16-14E395A697CF}" type="parTrans" cxnId="{EF4CA799-C67D-8844-AB19-41CF23C2FCDC}">
      <dgm:prSet/>
      <dgm:spPr/>
      <dgm:t>
        <a:bodyPr/>
        <a:lstStyle/>
        <a:p>
          <a:endParaRPr lang="en-US"/>
        </a:p>
      </dgm:t>
    </dgm:pt>
    <dgm:pt modelId="{4253C43A-477B-E84A-9106-353799FAC6AD}" type="sibTrans" cxnId="{EF4CA799-C67D-8844-AB19-41CF23C2FCDC}">
      <dgm:prSet/>
      <dgm:spPr/>
      <dgm:t>
        <a:bodyPr/>
        <a:lstStyle/>
        <a:p>
          <a:endParaRPr lang="en-US"/>
        </a:p>
      </dgm:t>
    </dgm:pt>
    <dgm:pt modelId="{C277CF40-EC0B-4AFB-88CF-1B1E32A30541}" type="pres">
      <dgm:prSet presAssocID="{2616B5E3-0E9B-4735-8609-A0114FC87C0A}" presName="root" presStyleCnt="0">
        <dgm:presLayoutVars>
          <dgm:dir/>
          <dgm:resizeHandles val="exact"/>
        </dgm:presLayoutVars>
      </dgm:prSet>
      <dgm:spPr/>
    </dgm:pt>
    <dgm:pt modelId="{8C7AA4C3-9564-448B-BE3D-BC368C7F2B62}" type="pres">
      <dgm:prSet presAssocID="{2616B5E3-0E9B-4735-8609-A0114FC87C0A}" presName="container" presStyleCnt="0">
        <dgm:presLayoutVars>
          <dgm:dir/>
          <dgm:resizeHandles val="exact"/>
        </dgm:presLayoutVars>
      </dgm:prSet>
      <dgm:spPr/>
    </dgm:pt>
    <dgm:pt modelId="{5C895348-FAE9-4B59-BC35-120A9EF35176}" type="pres">
      <dgm:prSet presAssocID="{6390804D-15EC-4F80-8F1C-8783A9719653}" presName="compNode" presStyleCnt="0"/>
      <dgm:spPr/>
    </dgm:pt>
    <dgm:pt modelId="{9E458EB5-7996-4587-8F3D-C8D40F835753}" type="pres">
      <dgm:prSet presAssocID="{6390804D-15EC-4F80-8F1C-8783A9719653}" presName="iconBgRect" presStyleLbl="bgShp" presStyleIdx="0" presStyleCnt="6"/>
      <dgm:spPr/>
    </dgm:pt>
    <dgm:pt modelId="{F4049847-9C45-45C9-BDB5-FB8363CB215A}" type="pres">
      <dgm:prSet presAssocID="{6390804D-15EC-4F80-8F1C-8783A971965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ment truck"/>
        </a:ext>
      </dgm:extLst>
    </dgm:pt>
    <dgm:pt modelId="{78FEC174-7409-4AE3-9527-69A2FAE57571}" type="pres">
      <dgm:prSet presAssocID="{6390804D-15EC-4F80-8F1C-8783A9719653}" presName="spaceRect" presStyleCnt="0"/>
      <dgm:spPr/>
    </dgm:pt>
    <dgm:pt modelId="{5DC39FD1-BE9A-4A86-9A81-F2FB128DF83C}" type="pres">
      <dgm:prSet presAssocID="{6390804D-15EC-4F80-8F1C-8783A9719653}" presName="textRect" presStyleLbl="revTx" presStyleIdx="0" presStyleCnt="6">
        <dgm:presLayoutVars>
          <dgm:chMax val="1"/>
          <dgm:chPref val="1"/>
        </dgm:presLayoutVars>
      </dgm:prSet>
      <dgm:spPr/>
    </dgm:pt>
    <dgm:pt modelId="{2384974C-AB64-4441-B9D8-5701A869AEE5}" type="pres">
      <dgm:prSet presAssocID="{DEAAC8D5-4C63-492B-B4DB-DC462DE7D246}" presName="sibTrans" presStyleLbl="sibTrans2D1" presStyleIdx="0" presStyleCnt="0"/>
      <dgm:spPr/>
    </dgm:pt>
    <dgm:pt modelId="{22ED6E97-1EB8-4846-8413-478FEB5981B7}" type="pres">
      <dgm:prSet presAssocID="{E70A4882-F141-44A9-991D-66EB5E53F9B4}" presName="compNode" presStyleCnt="0"/>
      <dgm:spPr/>
    </dgm:pt>
    <dgm:pt modelId="{87D25824-5CE5-4C91-9EDC-739AC991BF34}" type="pres">
      <dgm:prSet presAssocID="{E70A4882-F141-44A9-991D-66EB5E53F9B4}" presName="iconBgRect" presStyleLbl="bgShp" presStyleIdx="1" presStyleCnt="6"/>
      <dgm:spPr/>
    </dgm:pt>
    <dgm:pt modelId="{65168207-2C3C-4AC4-885E-DBFA53E02D89}" type="pres">
      <dgm:prSet presAssocID="{E70A4882-F141-44A9-991D-66EB5E53F9B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C7F7DF44-93E5-441B-A181-EF2F8A5A4CB8}" type="pres">
      <dgm:prSet presAssocID="{E70A4882-F141-44A9-991D-66EB5E53F9B4}" presName="spaceRect" presStyleCnt="0"/>
      <dgm:spPr/>
    </dgm:pt>
    <dgm:pt modelId="{78249D27-F12A-4D8E-9D9F-0995AAB9A81E}" type="pres">
      <dgm:prSet presAssocID="{E70A4882-F141-44A9-991D-66EB5E53F9B4}" presName="textRect" presStyleLbl="revTx" presStyleIdx="1" presStyleCnt="6">
        <dgm:presLayoutVars>
          <dgm:chMax val="1"/>
          <dgm:chPref val="1"/>
        </dgm:presLayoutVars>
      </dgm:prSet>
      <dgm:spPr/>
    </dgm:pt>
    <dgm:pt modelId="{761E7138-501B-4F16-A500-F3930904E84D}" type="pres">
      <dgm:prSet presAssocID="{F7B58CFF-5B06-4528-BCF1-79D293B0ECF2}" presName="sibTrans" presStyleLbl="sibTrans2D1" presStyleIdx="0" presStyleCnt="0"/>
      <dgm:spPr/>
    </dgm:pt>
    <dgm:pt modelId="{7644B9ED-2DEE-400E-A0FB-1258C6A68694}" type="pres">
      <dgm:prSet presAssocID="{C67814BD-8E9F-4480-933A-7836D026EE5C}" presName="compNode" presStyleCnt="0"/>
      <dgm:spPr/>
    </dgm:pt>
    <dgm:pt modelId="{DA4E16C5-A9EF-4E7A-A6F8-D4597EE2E4D9}" type="pres">
      <dgm:prSet presAssocID="{C67814BD-8E9F-4480-933A-7836D026EE5C}" presName="iconBgRect" presStyleLbl="bgShp" presStyleIdx="2" presStyleCnt="6"/>
      <dgm:spPr/>
    </dgm:pt>
    <dgm:pt modelId="{9F22068A-F99B-43F4-9C9C-4B9BACA56CC5}" type="pres">
      <dgm:prSet presAssocID="{C67814BD-8E9F-4480-933A-7836D026EE5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D09CB47-C1AA-46CC-A0F3-EE25098B3814}" type="pres">
      <dgm:prSet presAssocID="{C67814BD-8E9F-4480-933A-7836D026EE5C}" presName="spaceRect" presStyleCnt="0"/>
      <dgm:spPr/>
    </dgm:pt>
    <dgm:pt modelId="{086E2CFD-8D4B-49D9-ABAD-70A24C22355E}" type="pres">
      <dgm:prSet presAssocID="{C67814BD-8E9F-4480-933A-7836D026EE5C}" presName="textRect" presStyleLbl="revTx" presStyleIdx="2" presStyleCnt="6">
        <dgm:presLayoutVars>
          <dgm:chMax val="1"/>
          <dgm:chPref val="1"/>
        </dgm:presLayoutVars>
      </dgm:prSet>
      <dgm:spPr/>
    </dgm:pt>
    <dgm:pt modelId="{05F2BBFE-1365-46AB-9153-83DAA75C4357}" type="pres">
      <dgm:prSet presAssocID="{8D7D4900-AE4C-4A65-A137-CC0770172EC8}" presName="sibTrans" presStyleLbl="sibTrans2D1" presStyleIdx="0" presStyleCnt="0"/>
      <dgm:spPr/>
    </dgm:pt>
    <dgm:pt modelId="{C6ACE134-5DAC-4066-88AF-077D1BDC87E5}" type="pres">
      <dgm:prSet presAssocID="{3B0C145E-878B-4953-8D30-D3975C78D04F}" presName="compNode" presStyleCnt="0"/>
      <dgm:spPr/>
    </dgm:pt>
    <dgm:pt modelId="{FCEBEBF6-7D36-41F3-ABA3-2557961E55E1}" type="pres">
      <dgm:prSet presAssocID="{3B0C145E-878B-4953-8D30-D3975C78D04F}" presName="iconBgRect" presStyleLbl="bgShp" presStyleIdx="3" presStyleCnt="6"/>
      <dgm:spPr/>
    </dgm:pt>
    <dgm:pt modelId="{D5F0D591-9DDA-4850-ADDA-5FC45E6E8BF5}" type="pres">
      <dgm:prSet presAssocID="{3B0C145E-878B-4953-8D30-D3975C78D0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BE3270A-07CA-4244-87A5-E3CF94BB5CD3}" type="pres">
      <dgm:prSet presAssocID="{3B0C145E-878B-4953-8D30-D3975C78D04F}" presName="spaceRect" presStyleCnt="0"/>
      <dgm:spPr/>
    </dgm:pt>
    <dgm:pt modelId="{88E9C52E-D547-45BB-9DE6-7E9FAFE90BF5}" type="pres">
      <dgm:prSet presAssocID="{3B0C145E-878B-4953-8D30-D3975C78D04F}" presName="textRect" presStyleLbl="revTx" presStyleIdx="3" presStyleCnt="6">
        <dgm:presLayoutVars>
          <dgm:chMax val="1"/>
          <dgm:chPref val="1"/>
        </dgm:presLayoutVars>
      </dgm:prSet>
      <dgm:spPr/>
    </dgm:pt>
    <dgm:pt modelId="{E02EADFB-3B9C-4300-9A8B-0E5C9CC89E2B}" type="pres">
      <dgm:prSet presAssocID="{87CD5B50-769C-4CD5-AAE3-D7966B1DC1AC}" presName="sibTrans" presStyleLbl="sibTrans2D1" presStyleIdx="0" presStyleCnt="0"/>
      <dgm:spPr/>
    </dgm:pt>
    <dgm:pt modelId="{705C75BC-E421-422C-8B02-BD1BE820DDFC}" type="pres">
      <dgm:prSet presAssocID="{70F491BD-3B1D-4A7A-86A5-68DC6D16084B}" presName="compNode" presStyleCnt="0"/>
      <dgm:spPr/>
    </dgm:pt>
    <dgm:pt modelId="{D843482F-F31C-4064-BF84-0FA6E02A554C}" type="pres">
      <dgm:prSet presAssocID="{70F491BD-3B1D-4A7A-86A5-68DC6D16084B}" presName="iconBgRect" presStyleLbl="bgShp" presStyleIdx="4" presStyleCnt="6"/>
      <dgm:spPr/>
    </dgm:pt>
    <dgm:pt modelId="{C165FAA1-848D-4CAB-B5FF-C7DCC3CDF044}" type="pres">
      <dgm:prSet presAssocID="{70F491BD-3B1D-4A7A-86A5-68DC6D16084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B72BBD62-BF89-4F22-8F80-556EDBA906B8}" type="pres">
      <dgm:prSet presAssocID="{70F491BD-3B1D-4A7A-86A5-68DC6D16084B}" presName="spaceRect" presStyleCnt="0"/>
      <dgm:spPr/>
    </dgm:pt>
    <dgm:pt modelId="{5A578F63-2594-4ECB-9813-7905A02DD3CF}" type="pres">
      <dgm:prSet presAssocID="{70F491BD-3B1D-4A7A-86A5-68DC6D16084B}" presName="textRect" presStyleLbl="revTx" presStyleIdx="4" presStyleCnt="6">
        <dgm:presLayoutVars>
          <dgm:chMax val="1"/>
          <dgm:chPref val="1"/>
        </dgm:presLayoutVars>
      </dgm:prSet>
      <dgm:spPr/>
    </dgm:pt>
    <dgm:pt modelId="{3B72D9FD-1932-4B50-B126-B253D097849C}" type="pres">
      <dgm:prSet presAssocID="{318AE4EA-90E9-4EA5-84D4-3494D0F95074}" presName="sibTrans" presStyleLbl="sibTrans2D1" presStyleIdx="0" presStyleCnt="0"/>
      <dgm:spPr/>
    </dgm:pt>
    <dgm:pt modelId="{4EA2A7D1-9C24-4830-93D6-AFF46E6F70F6}" type="pres">
      <dgm:prSet presAssocID="{CD0B6C47-AA7F-7E4C-983C-766610AB423C}" presName="compNode" presStyleCnt="0"/>
      <dgm:spPr/>
    </dgm:pt>
    <dgm:pt modelId="{345FA00B-2B11-468D-BE27-EB46EB73AD76}" type="pres">
      <dgm:prSet presAssocID="{CD0B6C47-AA7F-7E4C-983C-766610AB423C}" presName="iconBgRect" presStyleLbl="bgShp" presStyleIdx="5" presStyleCnt="6"/>
      <dgm:spPr/>
    </dgm:pt>
    <dgm:pt modelId="{15E10318-EBB8-4F7B-85E2-5BD78567F3E5}" type="pres">
      <dgm:prSet presAssocID="{CD0B6C47-AA7F-7E4C-983C-766610AB423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hoolhouse"/>
        </a:ext>
      </dgm:extLst>
    </dgm:pt>
    <dgm:pt modelId="{14140122-230C-430D-A8F1-7E30FABF5AB9}" type="pres">
      <dgm:prSet presAssocID="{CD0B6C47-AA7F-7E4C-983C-766610AB423C}" presName="spaceRect" presStyleCnt="0"/>
      <dgm:spPr/>
    </dgm:pt>
    <dgm:pt modelId="{A8F46C85-4451-4797-8D7A-00D68298823F}" type="pres">
      <dgm:prSet presAssocID="{CD0B6C47-AA7F-7E4C-983C-766610AB423C}" presName="textRect" presStyleLbl="revTx" presStyleIdx="5" presStyleCnt="6">
        <dgm:presLayoutVars>
          <dgm:chMax val="1"/>
          <dgm:chPref val="1"/>
        </dgm:presLayoutVars>
      </dgm:prSet>
      <dgm:spPr/>
    </dgm:pt>
  </dgm:ptLst>
  <dgm:cxnLst>
    <dgm:cxn modelId="{2A66F603-2538-D445-9ED4-0926CE649900}" type="presOf" srcId="{6390804D-15EC-4F80-8F1C-8783A9719653}" destId="{5DC39FD1-BE9A-4A86-9A81-F2FB128DF83C}" srcOrd="0" destOrd="0" presId="urn:microsoft.com/office/officeart/2018/2/layout/IconCircleList"/>
    <dgm:cxn modelId="{3C0ABD14-4381-4392-9295-5F4C7FE3076B}" srcId="{2616B5E3-0E9B-4735-8609-A0114FC87C0A}" destId="{C67814BD-8E9F-4480-933A-7836D026EE5C}" srcOrd="2" destOrd="0" parTransId="{7C78BCC5-E972-433F-B269-A8B30D13E14E}" sibTransId="{8D7D4900-AE4C-4A65-A137-CC0770172EC8}"/>
    <dgm:cxn modelId="{A1F5532E-B5E2-8642-AE2C-AD266FD54708}" type="presOf" srcId="{DEAAC8D5-4C63-492B-B4DB-DC462DE7D246}" destId="{2384974C-AB64-4441-B9D8-5701A869AEE5}" srcOrd="0" destOrd="0" presId="urn:microsoft.com/office/officeart/2018/2/layout/IconCircleList"/>
    <dgm:cxn modelId="{9250C531-4ABF-DF41-8A38-0D05AE11DA93}" type="presOf" srcId="{E70A4882-F141-44A9-991D-66EB5E53F9B4}" destId="{78249D27-F12A-4D8E-9D9F-0995AAB9A81E}" srcOrd="0" destOrd="0" presId="urn:microsoft.com/office/officeart/2018/2/layout/IconCircleList"/>
    <dgm:cxn modelId="{84521A37-4ECD-1242-B802-46DC8FF7DB59}" type="presOf" srcId="{318AE4EA-90E9-4EA5-84D4-3494D0F95074}" destId="{3B72D9FD-1932-4B50-B126-B253D097849C}" srcOrd="0" destOrd="0" presId="urn:microsoft.com/office/officeart/2018/2/layout/IconCircleList"/>
    <dgm:cxn modelId="{F943B537-742D-4346-AFF2-202194C3E44A}" srcId="{2616B5E3-0E9B-4735-8609-A0114FC87C0A}" destId="{70F491BD-3B1D-4A7A-86A5-68DC6D16084B}" srcOrd="4" destOrd="0" parTransId="{49104D8F-7042-4A90-9D65-A44BA8D45490}" sibTransId="{318AE4EA-90E9-4EA5-84D4-3494D0F95074}"/>
    <dgm:cxn modelId="{2C77416C-44A5-7341-B71D-ED6D66773125}" type="presOf" srcId="{C67814BD-8E9F-4480-933A-7836D026EE5C}" destId="{086E2CFD-8D4B-49D9-ABAD-70A24C22355E}" srcOrd="0" destOrd="0" presId="urn:microsoft.com/office/officeart/2018/2/layout/IconCircleList"/>
    <dgm:cxn modelId="{FC8D246F-D146-0644-A1BB-83DC02CDB604}" type="presOf" srcId="{2616B5E3-0E9B-4735-8609-A0114FC87C0A}" destId="{C277CF40-EC0B-4AFB-88CF-1B1E32A30541}" srcOrd="0" destOrd="0" presId="urn:microsoft.com/office/officeart/2018/2/layout/IconCircleList"/>
    <dgm:cxn modelId="{0BEFE184-73E9-4AB3-920E-0A27527183D5}" srcId="{2616B5E3-0E9B-4735-8609-A0114FC87C0A}" destId="{3B0C145E-878B-4953-8D30-D3975C78D04F}" srcOrd="3" destOrd="0" parTransId="{611EC8A7-FACE-4D6B-8F6E-A1203A16C384}" sibTransId="{87CD5B50-769C-4CD5-AAE3-D7966B1DC1AC}"/>
    <dgm:cxn modelId="{317B8085-055F-4C2F-B199-1A9D20F8E939}" srcId="{2616B5E3-0E9B-4735-8609-A0114FC87C0A}" destId="{E70A4882-F141-44A9-991D-66EB5E53F9B4}" srcOrd="1" destOrd="0" parTransId="{F0FAFC1D-7D2D-4F78-8AB0-E025C3E14F9D}" sibTransId="{F7B58CFF-5B06-4528-BCF1-79D293B0ECF2}"/>
    <dgm:cxn modelId="{EF4CA799-C67D-8844-AB19-41CF23C2FCDC}" srcId="{2616B5E3-0E9B-4735-8609-A0114FC87C0A}" destId="{CD0B6C47-AA7F-7E4C-983C-766610AB423C}" srcOrd="5" destOrd="0" parTransId="{A9E873B6-945D-1245-9D16-14E395A697CF}" sibTransId="{4253C43A-477B-E84A-9106-353799FAC6AD}"/>
    <dgm:cxn modelId="{21067B9C-14EB-F747-AA46-780625343CD5}" type="presOf" srcId="{87CD5B50-769C-4CD5-AAE3-D7966B1DC1AC}" destId="{E02EADFB-3B9C-4300-9A8B-0E5C9CC89E2B}" srcOrd="0" destOrd="0" presId="urn:microsoft.com/office/officeart/2018/2/layout/IconCircleList"/>
    <dgm:cxn modelId="{BADE48AB-3176-2443-A22E-DB36CC0B76A7}" type="presOf" srcId="{70F491BD-3B1D-4A7A-86A5-68DC6D16084B}" destId="{5A578F63-2594-4ECB-9813-7905A02DD3CF}" srcOrd="0" destOrd="0" presId="urn:microsoft.com/office/officeart/2018/2/layout/IconCircleList"/>
    <dgm:cxn modelId="{FB5128CC-3B25-F74C-B0B5-E97FDD252F8D}" type="presOf" srcId="{3B0C145E-878B-4953-8D30-D3975C78D04F}" destId="{88E9C52E-D547-45BB-9DE6-7E9FAFE90BF5}" srcOrd="0" destOrd="0" presId="urn:microsoft.com/office/officeart/2018/2/layout/IconCircleList"/>
    <dgm:cxn modelId="{61119FCC-0B1A-524D-8F47-E824FEA9AF3E}" type="presOf" srcId="{F7B58CFF-5B06-4528-BCF1-79D293B0ECF2}" destId="{761E7138-501B-4F16-A500-F3930904E84D}" srcOrd="0" destOrd="0" presId="urn:microsoft.com/office/officeart/2018/2/layout/IconCircleList"/>
    <dgm:cxn modelId="{F50501D1-7F0A-9947-914F-C8C824A76EE4}" type="presOf" srcId="{8D7D4900-AE4C-4A65-A137-CC0770172EC8}" destId="{05F2BBFE-1365-46AB-9153-83DAA75C4357}" srcOrd="0" destOrd="0" presId="urn:microsoft.com/office/officeart/2018/2/layout/IconCircleList"/>
    <dgm:cxn modelId="{2B0885DA-DF7F-E544-AA5A-C00B0FB566E6}" type="presOf" srcId="{CD0B6C47-AA7F-7E4C-983C-766610AB423C}" destId="{A8F46C85-4451-4797-8D7A-00D68298823F}" srcOrd="0" destOrd="0" presId="urn:microsoft.com/office/officeart/2018/2/layout/IconCircleList"/>
    <dgm:cxn modelId="{FAEA36E1-B4B4-4F43-BFD0-CA19E46453B7}" srcId="{2616B5E3-0E9B-4735-8609-A0114FC87C0A}" destId="{6390804D-15EC-4F80-8F1C-8783A9719653}" srcOrd="0" destOrd="0" parTransId="{3F612635-2D31-4565-8465-C285C9D1DE09}" sibTransId="{DEAAC8D5-4C63-492B-B4DB-DC462DE7D246}"/>
    <dgm:cxn modelId="{6109FE45-92D4-F542-9FF7-3B25123FC7BF}" type="presParOf" srcId="{C277CF40-EC0B-4AFB-88CF-1B1E32A30541}" destId="{8C7AA4C3-9564-448B-BE3D-BC368C7F2B62}" srcOrd="0" destOrd="0" presId="urn:microsoft.com/office/officeart/2018/2/layout/IconCircleList"/>
    <dgm:cxn modelId="{6DB713D8-14E0-E842-8667-1CC25C95D1DC}" type="presParOf" srcId="{8C7AA4C3-9564-448B-BE3D-BC368C7F2B62}" destId="{5C895348-FAE9-4B59-BC35-120A9EF35176}" srcOrd="0" destOrd="0" presId="urn:microsoft.com/office/officeart/2018/2/layout/IconCircleList"/>
    <dgm:cxn modelId="{D74F6749-0C52-0E49-8367-65290F84FD3B}" type="presParOf" srcId="{5C895348-FAE9-4B59-BC35-120A9EF35176}" destId="{9E458EB5-7996-4587-8F3D-C8D40F835753}" srcOrd="0" destOrd="0" presId="urn:microsoft.com/office/officeart/2018/2/layout/IconCircleList"/>
    <dgm:cxn modelId="{61C501A0-103A-A54C-AC26-A881EB2A021F}" type="presParOf" srcId="{5C895348-FAE9-4B59-BC35-120A9EF35176}" destId="{F4049847-9C45-45C9-BDB5-FB8363CB215A}" srcOrd="1" destOrd="0" presId="urn:microsoft.com/office/officeart/2018/2/layout/IconCircleList"/>
    <dgm:cxn modelId="{80636E88-B791-0744-8117-F91E5FD614AA}" type="presParOf" srcId="{5C895348-FAE9-4B59-BC35-120A9EF35176}" destId="{78FEC174-7409-4AE3-9527-69A2FAE57571}" srcOrd="2" destOrd="0" presId="urn:microsoft.com/office/officeart/2018/2/layout/IconCircleList"/>
    <dgm:cxn modelId="{41FA572B-F0BB-144B-921F-CA0EB62EC31B}" type="presParOf" srcId="{5C895348-FAE9-4B59-BC35-120A9EF35176}" destId="{5DC39FD1-BE9A-4A86-9A81-F2FB128DF83C}" srcOrd="3" destOrd="0" presId="urn:microsoft.com/office/officeart/2018/2/layout/IconCircleList"/>
    <dgm:cxn modelId="{1996D1C7-00D8-0E4B-B922-FFFF00D87392}" type="presParOf" srcId="{8C7AA4C3-9564-448B-BE3D-BC368C7F2B62}" destId="{2384974C-AB64-4441-B9D8-5701A869AEE5}" srcOrd="1" destOrd="0" presId="urn:microsoft.com/office/officeart/2018/2/layout/IconCircleList"/>
    <dgm:cxn modelId="{336BE29C-2E4D-2C44-8594-5F436F2F3983}" type="presParOf" srcId="{8C7AA4C3-9564-448B-BE3D-BC368C7F2B62}" destId="{22ED6E97-1EB8-4846-8413-478FEB5981B7}" srcOrd="2" destOrd="0" presId="urn:microsoft.com/office/officeart/2018/2/layout/IconCircleList"/>
    <dgm:cxn modelId="{0FC7784E-FC90-C141-98AD-699C27ED0546}" type="presParOf" srcId="{22ED6E97-1EB8-4846-8413-478FEB5981B7}" destId="{87D25824-5CE5-4C91-9EDC-739AC991BF34}" srcOrd="0" destOrd="0" presId="urn:microsoft.com/office/officeart/2018/2/layout/IconCircleList"/>
    <dgm:cxn modelId="{14A2AE30-FE4C-8743-9FC8-AC80A5D45EF3}" type="presParOf" srcId="{22ED6E97-1EB8-4846-8413-478FEB5981B7}" destId="{65168207-2C3C-4AC4-885E-DBFA53E02D89}" srcOrd="1" destOrd="0" presId="urn:microsoft.com/office/officeart/2018/2/layout/IconCircleList"/>
    <dgm:cxn modelId="{03AB0452-55BF-C34D-9486-78510E7ACDAA}" type="presParOf" srcId="{22ED6E97-1EB8-4846-8413-478FEB5981B7}" destId="{C7F7DF44-93E5-441B-A181-EF2F8A5A4CB8}" srcOrd="2" destOrd="0" presId="urn:microsoft.com/office/officeart/2018/2/layout/IconCircleList"/>
    <dgm:cxn modelId="{99F3F6A6-DA61-2F42-B5CA-D51E4CBFEF7F}" type="presParOf" srcId="{22ED6E97-1EB8-4846-8413-478FEB5981B7}" destId="{78249D27-F12A-4D8E-9D9F-0995AAB9A81E}" srcOrd="3" destOrd="0" presId="urn:microsoft.com/office/officeart/2018/2/layout/IconCircleList"/>
    <dgm:cxn modelId="{097F4F7E-9517-4E41-8378-0413BA2059D1}" type="presParOf" srcId="{8C7AA4C3-9564-448B-BE3D-BC368C7F2B62}" destId="{761E7138-501B-4F16-A500-F3930904E84D}" srcOrd="3" destOrd="0" presId="urn:microsoft.com/office/officeart/2018/2/layout/IconCircleList"/>
    <dgm:cxn modelId="{98938773-F51C-8240-916F-24DB3C4F9D5B}" type="presParOf" srcId="{8C7AA4C3-9564-448B-BE3D-BC368C7F2B62}" destId="{7644B9ED-2DEE-400E-A0FB-1258C6A68694}" srcOrd="4" destOrd="0" presId="urn:microsoft.com/office/officeart/2018/2/layout/IconCircleList"/>
    <dgm:cxn modelId="{954C2DCD-2CEA-DC4A-B258-D62C5D6326DB}" type="presParOf" srcId="{7644B9ED-2DEE-400E-A0FB-1258C6A68694}" destId="{DA4E16C5-A9EF-4E7A-A6F8-D4597EE2E4D9}" srcOrd="0" destOrd="0" presId="urn:microsoft.com/office/officeart/2018/2/layout/IconCircleList"/>
    <dgm:cxn modelId="{18680F02-E9DC-C746-B3B8-20D6D4938AA4}" type="presParOf" srcId="{7644B9ED-2DEE-400E-A0FB-1258C6A68694}" destId="{9F22068A-F99B-43F4-9C9C-4B9BACA56CC5}" srcOrd="1" destOrd="0" presId="urn:microsoft.com/office/officeart/2018/2/layout/IconCircleList"/>
    <dgm:cxn modelId="{7836CF2B-518E-144A-B4C7-56D58A1F9227}" type="presParOf" srcId="{7644B9ED-2DEE-400E-A0FB-1258C6A68694}" destId="{ED09CB47-C1AA-46CC-A0F3-EE25098B3814}" srcOrd="2" destOrd="0" presId="urn:microsoft.com/office/officeart/2018/2/layout/IconCircleList"/>
    <dgm:cxn modelId="{E579BC23-ADEE-4942-ADFD-B547334302F5}" type="presParOf" srcId="{7644B9ED-2DEE-400E-A0FB-1258C6A68694}" destId="{086E2CFD-8D4B-49D9-ABAD-70A24C22355E}" srcOrd="3" destOrd="0" presId="urn:microsoft.com/office/officeart/2018/2/layout/IconCircleList"/>
    <dgm:cxn modelId="{8A8CF70A-D39E-6A4E-AAD5-51D0F0B9061B}" type="presParOf" srcId="{8C7AA4C3-9564-448B-BE3D-BC368C7F2B62}" destId="{05F2BBFE-1365-46AB-9153-83DAA75C4357}" srcOrd="5" destOrd="0" presId="urn:microsoft.com/office/officeart/2018/2/layout/IconCircleList"/>
    <dgm:cxn modelId="{1778D432-D616-A049-B83B-F5E5262A76FD}" type="presParOf" srcId="{8C7AA4C3-9564-448B-BE3D-BC368C7F2B62}" destId="{C6ACE134-5DAC-4066-88AF-077D1BDC87E5}" srcOrd="6" destOrd="0" presId="urn:microsoft.com/office/officeart/2018/2/layout/IconCircleList"/>
    <dgm:cxn modelId="{7515A54D-9C6A-4C40-BCFD-BE81B4C6AE46}" type="presParOf" srcId="{C6ACE134-5DAC-4066-88AF-077D1BDC87E5}" destId="{FCEBEBF6-7D36-41F3-ABA3-2557961E55E1}" srcOrd="0" destOrd="0" presId="urn:microsoft.com/office/officeart/2018/2/layout/IconCircleList"/>
    <dgm:cxn modelId="{245E4100-6055-5846-8BB5-5AFD16BEB23D}" type="presParOf" srcId="{C6ACE134-5DAC-4066-88AF-077D1BDC87E5}" destId="{D5F0D591-9DDA-4850-ADDA-5FC45E6E8BF5}" srcOrd="1" destOrd="0" presId="urn:microsoft.com/office/officeart/2018/2/layout/IconCircleList"/>
    <dgm:cxn modelId="{70DDF13D-7D63-FF49-B61E-617BCE8CED0D}" type="presParOf" srcId="{C6ACE134-5DAC-4066-88AF-077D1BDC87E5}" destId="{4BE3270A-07CA-4244-87A5-E3CF94BB5CD3}" srcOrd="2" destOrd="0" presId="urn:microsoft.com/office/officeart/2018/2/layout/IconCircleList"/>
    <dgm:cxn modelId="{D10FCAF9-2541-D743-A7F0-869064ACBD5D}" type="presParOf" srcId="{C6ACE134-5DAC-4066-88AF-077D1BDC87E5}" destId="{88E9C52E-D547-45BB-9DE6-7E9FAFE90BF5}" srcOrd="3" destOrd="0" presId="urn:microsoft.com/office/officeart/2018/2/layout/IconCircleList"/>
    <dgm:cxn modelId="{16AB9005-2D39-574E-B23F-A70C47751152}" type="presParOf" srcId="{8C7AA4C3-9564-448B-BE3D-BC368C7F2B62}" destId="{E02EADFB-3B9C-4300-9A8B-0E5C9CC89E2B}" srcOrd="7" destOrd="0" presId="urn:microsoft.com/office/officeart/2018/2/layout/IconCircleList"/>
    <dgm:cxn modelId="{998CC52F-E4F0-9343-8E3C-FED2D61A611A}" type="presParOf" srcId="{8C7AA4C3-9564-448B-BE3D-BC368C7F2B62}" destId="{705C75BC-E421-422C-8B02-BD1BE820DDFC}" srcOrd="8" destOrd="0" presId="urn:microsoft.com/office/officeart/2018/2/layout/IconCircleList"/>
    <dgm:cxn modelId="{6F013CA4-E3C9-804C-9A93-5F2605D449AA}" type="presParOf" srcId="{705C75BC-E421-422C-8B02-BD1BE820DDFC}" destId="{D843482F-F31C-4064-BF84-0FA6E02A554C}" srcOrd="0" destOrd="0" presId="urn:microsoft.com/office/officeart/2018/2/layout/IconCircleList"/>
    <dgm:cxn modelId="{9D06EC99-F415-4D4F-BC7B-127371A3EF38}" type="presParOf" srcId="{705C75BC-E421-422C-8B02-BD1BE820DDFC}" destId="{C165FAA1-848D-4CAB-B5FF-C7DCC3CDF044}" srcOrd="1" destOrd="0" presId="urn:microsoft.com/office/officeart/2018/2/layout/IconCircleList"/>
    <dgm:cxn modelId="{8A3CE110-1270-6945-8417-A2D6E9F8C9E7}" type="presParOf" srcId="{705C75BC-E421-422C-8B02-BD1BE820DDFC}" destId="{B72BBD62-BF89-4F22-8F80-556EDBA906B8}" srcOrd="2" destOrd="0" presId="urn:microsoft.com/office/officeart/2018/2/layout/IconCircleList"/>
    <dgm:cxn modelId="{3C3DE824-70DC-8E49-AF75-9B0CBF542791}" type="presParOf" srcId="{705C75BC-E421-422C-8B02-BD1BE820DDFC}" destId="{5A578F63-2594-4ECB-9813-7905A02DD3CF}" srcOrd="3" destOrd="0" presId="urn:microsoft.com/office/officeart/2018/2/layout/IconCircleList"/>
    <dgm:cxn modelId="{6DBE9E8A-5A7F-584C-91F5-10167392A138}" type="presParOf" srcId="{8C7AA4C3-9564-448B-BE3D-BC368C7F2B62}" destId="{3B72D9FD-1932-4B50-B126-B253D097849C}" srcOrd="9" destOrd="0" presId="urn:microsoft.com/office/officeart/2018/2/layout/IconCircleList"/>
    <dgm:cxn modelId="{4A4320D9-5CE5-824D-992C-BD2BA5BB5C34}" type="presParOf" srcId="{8C7AA4C3-9564-448B-BE3D-BC368C7F2B62}" destId="{4EA2A7D1-9C24-4830-93D6-AFF46E6F70F6}" srcOrd="10" destOrd="0" presId="urn:microsoft.com/office/officeart/2018/2/layout/IconCircleList"/>
    <dgm:cxn modelId="{2BBF4AC3-F9CB-0243-9C42-5E5FCDAE9DD9}" type="presParOf" srcId="{4EA2A7D1-9C24-4830-93D6-AFF46E6F70F6}" destId="{345FA00B-2B11-468D-BE27-EB46EB73AD76}" srcOrd="0" destOrd="0" presId="urn:microsoft.com/office/officeart/2018/2/layout/IconCircleList"/>
    <dgm:cxn modelId="{EF846116-1FD3-CF4F-AEE7-90B38CC538E3}" type="presParOf" srcId="{4EA2A7D1-9C24-4830-93D6-AFF46E6F70F6}" destId="{15E10318-EBB8-4F7B-85E2-5BD78567F3E5}" srcOrd="1" destOrd="0" presId="urn:microsoft.com/office/officeart/2018/2/layout/IconCircleList"/>
    <dgm:cxn modelId="{0C678A13-18C9-C84D-B8D4-79459A1D04C9}" type="presParOf" srcId="{4EA2A7D1-9C24-4830-93D6-AFF46E6F70F6}" destId="{14140122-230C-430D-A8F1-7E30FABF5AB9}" srcOrd="2" destOrd="0" presId="urn:microsoft.com/office/officeart/2018/2/layout/IconCircleList"/>
    <dgm:cxn modelId="{FA96C3BF-4337-3A4E-9EFB-DB7B968469E8}" type="presParOf" srcId="{4EA2A7D1-9C24-4830-93D6-AFF46E6F70F6}" destId="{A8F46C85-4451-4797-8D7A-00D68298823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41633-742D-409B-8FEC-CE364620E5AB}"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CECE936C-D3BF-4749-804D-E1E820C6251A}">
      <dgm:prSet/>
      <dgm:spPr/>
      <dgm:t>
        <a:bodyPr/>
        <a:lstStyle/>
        <a:p>
          <a:r>
            <a:rPr lang="en-US"/>
            <a:t>Constantly-changing immigration pathways</a:t>
          </a:r>
        </a:p>
      </dgm:t>
    </dgm:pt>
    <dgm:pt modelId="{D2BEDFC7-C907-417A-AA5C-C1C6D974F1B9}" type="parTrans" cxnId="{ED474A42-E6CF-4D11-84A1-03D166287495}">
      <dgm:prSet/>
      <dgm:spPr/>
      <dgm:t>
        <a:bodyPr/>
        <a:lstStyle/>
        <a:p>
          <a:endParaRPr lang="en-US"/>
        </a:p>
      </dgm:t>
    </dgm:pt>
    <dgm:pt modelId="{F9182C4A-76B5-4554-AC81-A4C93062C4A2}" type="sibTrans" cxnId="{ED474A42-E6CF-4D11-84A1-03D166287495}">
      <dgm:prSet/>
      <dgm:spPr/>
      <dgm:t>
        <a:bodyPr/>
        <a:lstStyle/>
        <a:p>
          <a:endParaRPr lang="en-US"/>
        </a:p>
      </dgm:t>
    </dgm:pt>
    <dgm:pt modelId="{54293152-BE5D-412C-893B-EA98BB1E03AB}">
      <dgm:prSet/>
      <dgm:spPr/>
      <dgm:t>
        <a:bodyPr/>
        <a:lstStyle/>
        <a:p>
          <a:r>
            <a:rPr lang="en-US"/>
            <a:t>Competition for limited PR spaces </a:t>
          </a:r>
        </a:p>
      </dgm:t>
    </dgm:pt>
    <dgm:pt modelId="{65EC953A-9AE6-496C-B3AF-03CC3E759B4F}" type="parTrans" cxnId="{BA6B573D-F7FE-438B-B5BC-4FFD5F932747}">
      <dgm:prSet/>
      <dgm:spPr/>
      <dgm:t>
        <a:bodyPr/>
        <a:lstStyle/>
        <a:p>
          <a:endParaRPr lang="en-US"/>
        </a:p>
      </dgm:t>
    </dgm:pt>
    <dgm:pt modelId="{CC33FED4-562B-47FC-BE36-26E8112E3A26}" type="sibTrans" cxnId="{BA6B573D-F7FE-438B-B5BC-4FFD5F932747}">
      <dgm:prSet/>
      <dgm:spPr/>
      <dgm:t>
        <a:bodyPr/>
        <a:lstStyle/>
        <a:p>
          <a:endParaRPr lang="en-US"/>
        </a:p>
      </dgm:t>
    </dgm:pt>
    <dgm:pt modelId="{F0CF9F25-8E04-46EF-8576-B972675C2AEE}">
      <dgm:prSet/>
      <dgm:spPr/>
      <dgm:t>
        <a:bodyPr/>
        <a:lstStyle/>
        <a:p>
          <a:r>
            <a:rPr lang="en-US"/>
            <a:t>Employment risks  </a:t>
          </a:r>
        </a:p>
      </dgm:t>
    </dgm:pt>
    <dgm:pt modelId="{8C5C81AE-84EF-4EA2-89E2-8C9B1C0C765F}" type="parTrans" cxnId="{CF185879-078D-4FE3-90D5-6B0AE1F1131A}">
      <dgm:prSet/>
      <dgm:spPr/>
      <dgm:t>
        <a:bodyPr/>
        <a:lstStyle/>
        <a:p>
          <a:endParaRPr lang="en-US"/>
        </a:p>
      </dgm:t>
    </dgm:pt>
    <dgm:pt modelId="{EFD7A2D6-D542-4260-B9FF-3511A963788F}" type="sibTrans" cxnId="{CF185879-078D-4FE3-90D5-6B0AE1F1131A}">
      <dgm:prSet/>
      <dgm:spPr/>
      <dgm:t>
        <a:bodyPr/>
        <a:lstStyle/>
        <a:p>
          <a:endParaRPr lang="en-US"/>
        </a:p>
      </dgm:t>
    </dgm:pt>
    <dgm:pt modelId="{00489C21-0F99-453D-8E0D-726F70BC48F5}">
      <dgm:prSet/>
      <dgm:spPr/>
      <dgm:t>
        <a:bodyPr/>
        <a:lstStyle/>
        <a:p>
          <a:r>
            <a:rPr lang="en-US"/>
            <a:t>Mental health challenges</a:t>
          </a:r>
        </a:p>
      </dgm:t>
    </dgm:pt>
    <dgm:pt modelId="{A2630CC8-6552-495D-A92C-FC45A2B1F04E}" type="parTrans" cxnId="{332F4E58-DA7C-45DD-84A7-8BD64156DC1E}">
      <dgm:prSet/>
      <dgm:spPr/>
      <dgm:t>
        <a:bodyPr/>
        <a:lstStyle/>
        <a:p>
          <a:endParaRPr lang="en-US"/>
        </a:p>
      </dgm:t>
    </dgm:pt>
    <dgm:pt modelId="{902B38FA-11E7-418C-937A-E6253335708B}" type="sibTrans" cxnId="{332F4E58-DA7C-45DD-84A7-8BD64156DC1E}">
      <dgm:prSet/>
      <dgm:spPr/>
      <dgm:t>
        <a:bodyPr/>
        <a:lstStyle/>
        <a:p>
          <a:endParaRPr lang="en-US"/>
        </a:p>
      </dgm:t>
    </dgm:pt>
    <dgm:pt modelId="{B4DCB476-DB61-EF4A-818F-6884F01E3864}" type="pres">
      <dgm:prSet presAssocID="{89541633-742D-409B-8FEC-CE364620E5AB}" presName="matrix" presStyleCnt="0">
        <dgm:presLayoutVars>
          <dgm:chMax val="1"/>
          <dgm:dir/>
          <dgm:resizeHandles val="exact"/>
        </dgm:presLayoutVars>
      </dgm:prSet>
      <dgm:spPr/>
    </dgm:pt>
    <dgm:pt modelId="{DB28084C-98BA-9B41-B097-1556B14F3EF1}" type="pres">
      <dgm:prSet presAssocID="{89541633-742D-409B-8FEC-CE364620E5AB}" presName="diamond" presStyleLbl="bgShp" presStyleIdx="0" presStyleCnt="1"/>
      <dgm:spPr/>
    </dgm:pt>
    <dgm:pt modelId="{D6244431-3036-1343-8F28-007320343C93}" type="pres">
      <dgm:prSet presAssocID="{89541633-742D-409B-8FEC-CE364620E5AB}" presName="quad1" presStyleLbl="node1" presStyleIdx="0" presStyleCnt="4">
        <dgm:presLayoutVars>
          <dgm:chMax val="0"/>
          <dgm:chPref val="0"/>
          <dgm:bulletEnabled val="1"/>
        </dgm:presLayoutVars>
      </dgm:prSet>
      <dgm:spPr/>
    </dgm:pt>
    <dgm:pt modelId="{ABBAB26C-BFC1-F343-AF59-3B70F83E854B}" type="pres">
      <dgm:prSet presAssocID="{89541633-742D-409B-8FEC-CE364620E5AB}" presName="quad2" presStyleLbl="node1" presStyleIdx="1" presStyleCnt="4">
        <dgm:presLayoutVars>
          <dgm:chMax val="0"/>
          <dgm:chPref val="0"/>
          <dgm:bulletEnabled val="1"/>
        </dgm:presLayoutVars>
      </dgm:prSet>
      <dgm:spPr/>
    </dgm:pt>
    <dgm:pt modelId="{2BC388AB-321F-B445-8BFA-4C130E95B4CF}" type="pres">
      <dgm:prSet presAssocID="{89541633-742D-409B-8FEC-CE364620E5AB}" presName="quad3" presStyleLbl="node1" presStyleIdx="2" presStyleCnt="4">
        <dgm:presLayoutVars>
          <dgm:chMax val="0"/>
          <dgm:chPref val="0"/>
          <dgm:bulletEnabled val="1"/>
        </dgm:presLayoutVars>
      </dgm:prSet>
      <dgm:spPr/>
    </dgm:pt>
    <dgm:pt modelId="{689F384C-8049-EF42-A1C2-8DC7ADFA998C}" type="pres">
      <dgm:prSet presAssocID="{89541633-742D-409B-8FEC-CE364620E5AB}" presName="quad4" presStyleLbl="node1" presStyleIdx="3" presStyleCnt="4">
        <dgm:presLayoutVars>
          <dgm:chMax val="0"/>
          <dgm:chPref val="0"/>
          <dgm:bulletEnabled val="1"/>
        </dgm:presLayoutVars>
      </dgm:prSet>
      <dgm:spPr/>
    </dgm:pt>
  </dgm:ptLst>
  <dgm:cxnLst>
    <dgm:cxn modelId="{A6BA5E07-9C03-B943-8C86-B71053E03A42}" type="presOf" srcId="{54293152-BE5D-412C-893B-EA98BB1E03AB}" destId="{ABBAB26C-BFC1-F343-AF59-3B70F83E854B}" srcOrd="0" destOrd="0" presId="urn:microsoft.com/office/officeart/2005/8/layout/matrix3"/>
    <dgm:cxn modelId="{BA6B573D-F7FE-438B-B5BC-4FFD5F932747}" srcId="{89541633-742D-409B-8FEC-CE364620E5AB}" destId="{54293152-BE5D-412C-893B-EA98BB1E03AB}" srcOrd="1" destOrd="0" parTransId="{65EC953A-9AE6-496C-B3AF-03CC3E759B4F}" sibTransId="{CC33FED4-562B-47FC-BE36-26E8112E3A26}"/>
    <dgm:cxn modelId="{DE5C045F-BEAA-494F-B98D-9CB25A5E2756}" type="presOf" srcId="{89541633-742D-409B-8FEC-CE364620E5AB}" destId="{B4DCB476-DB61-EF4A-818F-6884F01E3864}" srcOrd="0" destOrd="0" presId="urn:microsoft.com/office/officeart/2005/8/layout/matrix3"/>
    <dgm:cxn modelId="{ED474A42-E6CF-4D11-84A1-03D166287495}" srcId="{89541633-742D-409B-8FEC-CE364620E5AB}" destId="{CECE936C-D3BF-4749-804D-E1E820C6251A}" srcOrd="0" destOrd="0" parTransId="{D2BEDFC7-C907-417A-AA5C-C1C6D974F1B9}" sibTransId="{F9182C4A-76B5-4554-AC81-A4C93062C4A2}"/>
    <dgm:cxn modelId="{7BD22265-688A-5F43-8555-3CD11BFDA562}" type="presOf" srcId="{CECE936C-D3BF-4749-804D-E1E820C6251A}" destId="{D6244431-3036-1343-8F28-007320343C93}" srcOrd="0" destOrd="0" presId="urn:microsoft.com/office/officeart/2005/8/layout/matrix3"/>
    <dgm:cxn modelId="{5ADDC265-3B74-1047-B1C0-D2F845EA58C4}" type="presOf" srcId="{F0CF9F25-8E04-46EF-8576-B972675C2AEE}" destId="{2BC388AB-321F-B445-8BFA-4C130E95B4CF}" srcOrd="0" destOrd="0" presId="urn:microsoft.com/office/officeart/2005/8/layout/matrix3"/>
    <dgm:cxn modelId="{332F4E58-DA7C-45DD-84A7-8BD64156DC1E}" srcId="{89541633-742D-409B-8FEC-CE364620E5AB}" destId="{00489C21-0F99-453D-8E0D-726F70BC48F5}" srcOrd="3" destOrd="0" parTransId="{A2630CC8-6552-495D-A92C-FC45A2B1F04E}" sibTransId="{902B38FA-11E7-418C-937A-E6253335708B}"/>
    <dgm:cxn modelId="{CF185879-078D-4FE3-90D5-6B0AE1F1131A}" srcId="{89541633-742D-409B-8FEC-CE364620E5AB}" destId="{F0CF9F25-8E04-46EF-8576-B972675C2AEE}" srcOrd="2" destOrd="0" parTransId="{8C5C81AE-84EF-4EA2-89E2-8C9B1C0C765F}" sibTransId="{EFD7A2D6-D542-4260-B9FF-3511A963788F}"/>
    <dgm:cxn modelId="{22EBC882-C717-0A49-9C6F-DB81E01A783F}" type="presOf" srcId="{00489C21-0F99-453D-8E0D-726F70BC48F5}" destId="{689F384C-8049-EF42-A1C2-8DC7ADFA998C}" srcOrd="0" destOrd="0" presId="urn:microsoft.com/office/officeart/2005/8/layout/matrix3"/>
    <dgm:cxn modelId="{7D80C0BD-B181-E547-9D88-8D3E37702D1D}" type="presParOf" srcId="{B4DCB476-DB61-EF4A-818F-6884F01E3864}" destId="{DB28084C-98BA-9B41-B097-1556B14F3EF1}" srcOrd="0" destOrd="0" presId="urn:microsoft.com/office/officeart/2005/8/layout/matrix3"/>
    <dgm:cxn modelId="{A5C2AB2F-2502-0540-B75E-A63BE289109A}" type="presParOf" srcId="{B4DCB476-DB61-EF4A-818F-6884F01E3864}" destId="{D6244431-3036-1343-8F28-007320343C93}" srcOrd="1" destOrd="0" presId="urn:microsoft.com/office/officeart/2005/8/layout/matrix3"/>
    <dgm:cxn modelId="{7DB6D9B3-EF81-B94C-B647-D8BE56F08DCA}" type="presParOf" srcId="{B4DCB476-DB61-EF4A-818F-6884F01E3864}" destId="{ABBAB26C-BFC1-F343-AF59-3B70F83E854B}" srcOrd="2" destOrd="0" presId="urn:microsoft.com/office/officeart/2005/8/layout/matrix3"/>
    <dgm:cxn modelId="{7F473307-0AAD-7B49-9DFE-50B07861677F}" type="presParOf" srcId="{B4DCB476-DB61-EF4A-818F-6884F01E3864}" destId="{2BC388AB-321F-B445-8BFA-4C130E95B4CF}" srcOrd="3" destOrd="0" presId="urn:microsoft.com/office/officeart/2005/8/layout/matrix3"/>
    <dgm:cxn modelId="{0D7EA5D0-A509-C346-BDFC-E2EA2B65F608}" type="presParOf" srcId="{B4DCB476-DB61-EF4A-818F-6884F01E3864}" destId="{689F384C-8049-EF42-A1C2-8DC7ADFA998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B3BE1-2B78-4DCD-9A7B-279E16514074}"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A26C4008-D592-4D89-AACD-83BC2A0AAA0B}">
      <dgm:prSet/>
      <dgm:spPr/>
      <dgm:t>
        <a:bodyPr/>
        <a:lstStyle/>
        <a:p>
          <a:r>
            <a:rPr lang="en-US" dirty="0"/>
            <a:t>Study in an in-demand field</a:t>
          </a:r>
        </a:p>
      </dgm:t>
    </dgm:pt>
    <dgm:pt modelId="{EC19E0D4-1A62-49B9-8F26-3A7049A36F96}" type="parTrans" cxnId="{BD885EF3-0E11-441B-8CC0-66655A34B4AA}">
      <dgm:prSet/>
      <dgm:spPr/>
      <dgm:t>
        <a:bodyPr/>
        <a:lstStyle/>
        <a:p>
          <a:endParaRPr lang="en-US"/>
        </a:p>
      </dgm:t>
    </dgm:pt>
    <dgm:pt modelId="{86D408BF-4630-441B-BF87-A2DB2524456A}" type="sibTrans" cxnId="{BD885EF3-0E11-441B-8CC0-66655A34B4AA}">
      <dgm:prSet/>
      <dgm:spPr/>
      <dgm:t>
        <a:bodyPr/>
        <a:lstStyle/>
        <a:p>
          <a:endParaRPr lang="en-US"/>
        </a:p>
      </dgm:t>
    </dgm:pt>
    <dgm:pt modelId="{6588E25C-1CC1-4A2A-8C7E-2B5E3F2CCA73}">
      <dgm:prSet/>
      <dgm:spPr/>
      <dgm:t>
        <a:bodyPr/>
        <a:lstStyle/>
        <a:p>
          <a:r>
            <a:rPr lang="en-US" dirty="0"/>
            <a:t>Consider switching into programs that lead to jobs in high-demand fields. Once the list is published, it is beneficial to graduate in one of those programs. </a:t>
          </a:r>
        </a:p>
      </dgm:t>
    </dgm:pt>
    <dgm:pt modelId="{A8C8FA79-2B92-4B9D-BF18-2BF16655E223}" type="parTrans" cxnId="{6A12803B-7087-4AEE-97DA-A13605EF0015}">
      <dgm:prSet/>
      <dgm:spPr/>
      <dgm:t>
        <a:bodyPr/>
        <a:lstStyle/>
        <a:p>
          <a:endParaRPr lang="en-US"/>
        </a:p>
      </dgm:t>
    </dgm:pt>
    <dgm:pt modelId="{6F1C89A9-D401-46AE-9605-53E82349BEFD}" type="sibTrans" cxnId="{6A12803B-7087-4AEE-97DA-A13605EF0015}">
      <dgm:prSet/>
      <dgm:spPr/>
      <dgm:t>
        <a:bodyPr/>
        <a:lstStyle/>
        <a:p>
          <a:endParaRPr lang="en-US"/>
        </a:p>
      </dgm:t>
    </dgm:pt>
    <dgm:pt modelId="{0328EACE-A124-4FB3-B224-3CF2104DD598}">
      <dgm:prSet/>
      <dgm:spPr/>
      <dgm:t>
        <a:bodyPr/>
        <a:lstStyle/>
        <a:p>
          <a:r>
            <a:rPr lang="en-US" dirty="0"/>
            <a:t>Consider studying French</a:t>
          </a:r>
        </a:p>
      </dgm:t>
    </dgm:pt>
    <dgm:pt modelId="{A9571F61-2E70-4935-9938-258F5D943335}" type="parTrans" cxnId="{EFA627DF-78E3-484F-BF48-29EE981E5612}">
      <dgm:prSet/>
      <dgm:spPr/>
      <dgm:t>
        <a:bodyPr/>
        <a:lstStyle/>
        <a:p>
          <a:endParaRPr lang="en-US"/>
        </a:p>
      </dgm:t>
    </dgm:pt>
    <dgm:pt modelId="{33E288C2-53E2-4858-85AD-FF20DFC3636A}" type="sibTrans" cxnId="{EFA627DF-78E3-484F-BF48-29EE981E5612}">
      <dgm:prSet/>
      <dgm:spPr/>
      <dgm:t>
        <a:bodyPr/>
        <a:lstStyle/>
        <a:p>
          <a:endParaRPr lang="en-US"/>
        </a:p>
      </dgm:t>
    </dgm:pt>
    <dgm:pt modelId="{8CE1CDE6-C5C2-49C8-8EAE-279525F56FFC}">
      <dgm:prSet/>
      <dgm:spPr/>
      <dgm:t>
        <a:bodyPr/>
        <a:lstStyle/>
        <a:p>
          <a:r>
            <a:rPr lang="en-US" dirty="0"/>
            <a:t>There are many PR streams for French speakers in Canada.  </a:t>
          </a:r>
        </a:p>
      </dgm:t>
    </dgm:pt>
    <dgm:pt modelId="{C98F1234-0AFC-43FA-91A3-07AE86A1F3A4}" type="parTrans" cxnId="{B4C5A528-BDEB-49B8-9D8D-CC52EAE851D0}">
      <dgm:prSet/>
      <dgm:spPr/>
      <dgm:t>
        <a:bodyPr/>
        <a:lstStyle/>
        <a:p>
          <a:endParaRPr lang="en-US"/>
        </a:p>
      </dgm:t>
    </dgm:pt>
    <dgm:pt modelId="{0DF88749-4457-4796-877E-0EF76CD4C540}" type="sibTrans" cxnId="{B4C5A528-BDEB-49B8-9D8D-CC52EAE851D0}">
      <dgm:prSet/>
      <dgm:spPr/>
      <dgm:t>
        <a:bodyPr/>
        <a:lstStyle/>
        <a:p>
          <a:endParaRPr lang="en-US"/>
        </a:p>
      </dgm:t>
    </dgm:pt>
    <dgm:pt modelId="{18262C16-71BF-4050-8E81-DCE1189985AD}">
      <dgm:prSet/>
      <dgm:spPr/>
      <dgm:t>
        <a:bodyPr/>
        <a:lstStyle/>
        <a:p>
          <a:r>
            <a:rPr lang="en-US" dirty="0"/>
            <a:t>Make sure language scores are met</a:t>
          </a:r>
        </a:p>
      </dgm:t>
    </dgm:pt>
    <dgm:pt modelId="{F6463567-9871-4DA5-ACC3-BDDCDB8C0240}" type="parTrans" cxnId="{7F409A5F-DE6D-43C8-8388-66CA57FA32EA}">
      <dgm:prSet/>
      <dgm:spPr/>
      <dgm:t>
        <a:bodyPr/>
        <a:lstStyle/>
        <a:p>
          <a:endParaRPr lang="en-US"/>
        </a:p>
      </dgm:t>
    </dgm:pt>
    <dgm:pt modelId="{AE951888-F2E1-48B3-8B96-1261D94344C5}" type="sibTrans" cxnId="{7F409A5F-DE6D-43C8-8388-66CA57FA32EA}">
      <dgm:prSet/>
      <dgm:spPr/>
      <dgm:t>
        <a:bodyPr/>
        <a:lstStyle/>
        <a:p>
          <a:endParaRPr lang="en-US"/>
        </a:p>
      </dgm:t>
    </dgm:pt>
    <dgm:pt modelId="{49127536-02DB-4D10-A462-4426829571B6}">
      <dgm:prSet/>
      <dgm:spPr/>
      <dgm:t>
        <a:bodyPr/>
        <a:lstStyle/>
        <a:p>
          <a:r>
            <a:rPr lang="en-US" dirty="0"/>
            <a:t>Write a language test before program is completed to ensure score meets PGWP requirements. </a:t>
          </a:r>
        </a:p>
      </dgm:t>
    </dgm:pt>
    <dgm:pt modelId="{641752A3-1FAB-4063-A82A-43F2A8467A08}" type="parTrans" cxnId="{AD33DCFF-A2CA-4090-B5ED-255E4F341CC8}">
      <dgm:prSet/>
      <dgm:spPr/>
      <dgm:t>
        <a:bodyPr/>
        <a:lstStyle/>
        <a:p>
          <a:endParaRPr lang="en-US"/>
        </a:p>
      </dgm:t>
    </dgm:pt>
    <dgm:pt modelId="{B73B3E24-8108-496D-B7DB-510C3BA9871C}" type="sibTrans" cxnId="{AD33DCFF-A2CA-4090-B5ED-255E4F341CC8}">
      <dgm:prSet/>
      <dgm:spPr/>
      <dgm:t>
        <a:bodyPr/>
        <a:lstStyle/>
        <a:p>
          <a:endParaRPr lang="en-US"/>
        </a:p>
      </dgm:t>
    </dgm:pt>
    <dgm:pt modelId="{EDAD7A1C-39FC-C047-914E-274EF924C9FA}" type="pres">
      <dgm:prSet presAssocID="{A5CB3BE1-2B78-4DCD-9A7B-279E16514074}" presName="Name0" presStyleCnt="0">
        <dgm:presLayoutVars>
          <dgm:dir/>
          <dgm:animLvl val="lvl"/>
          <dgm:resizeHandles val="exact"/>
        </dgm:presLayoutVars>
      </dgm:prSet>
      <dgm:spPr/>
    </dgm:pt>
    <dgm:pt modelId="{50A60EAC-6F4D-EF47-9792-88EB7C4D0F38}" type="pres">
      <dgm:prSet presAssocID="{A26C4008-D592-4D89-AACD-83BC2A0AAA0B}" presName="linNode" presStyleCnt="0"/>
      <dgm:spPr/>
    </dgm:pt>
    <dgm:pt modelId="{9D09D560-9B76-6A4E-AC2E-D7492721EA65}" type="pres">
      <dgm:prSet presAssocID="{A26C4008-D592-4D89-AACD-83BC2A0AAA0B}" presName="parentText" presStyleLbl="solidFgAcc1" presStyleIdx="0" presStyleCnt="3">
        <dgm:presLayoutVars>
          <dgm:chMax val="1"/>
          <dgm:bulletEnabled/>
        </dgm:presLayoutVars>
      </dgm:prSet>
      <dgm:spPr/>
    </dgm:pt>
    <dgm:pt modelId="{94FB91A6-E34F-7149-959D-A6285EBA7334}" type="pres">
      <dgm:prSet presAssocID="{A26C4008-D592-4D89-AACD-83BC2A0AAA0B}" presName="descendantText" presStyleLbl="alignNode1" presStyleIdx="0" presStyleCnt="3">
        <dgm:presLayoutVars>
          <dgm:bulletEnabled/>
        </dgm:presLayoutVars>
      </dgm:prSet>
      <dgm:spPr/>
    </dgm:pt>
    <dgm:pt modelId="{129C2E4D-5D7B-0549-8268-038933CC42D1}" type="pres">
      <dgm:prSet presAssocID="{86D408BF-4630-441B-BF87-A2DB2524456A}" presName="sp" presStyleCnt="0"/>
      <dgm:spPr/>
    </dgm:pt>
    <dgm:pt modelId="{67EE63B0-B19E-6C46-98AF-F5675F65F3C3}" type="pres">
      <dgm:prSet presAssocID="{0328EACE-A124-4FB3-B224-3CF2104DD598}" presName="linNode" presStyleCnt="0"/>
      <dgm:spPr/>
    </dgm:pt>
    <dgm:pt modelId="{08547BEE-67C1-FF4B-89D2-CD9EDCA08CE8}" type="pres">
      <dgm:prSet presAssocID="{0328EACE-A124-4FB3-B224-3CF2104DD598}" presName="parentText" presStyleLbl="solidFgAcc1" presStyleIdx="1" presStyleCnt="3">
        <dgm:presLayoutVars>
          <dgm:chMax val="1"/>
          <dgm:bulletEnabled/>
        </dgm:presLayoutVars>
      </dgm:prSet>
      <dgm:spPr/>
    </dgm:pt>
    <dgm:pt modelId="{CB8DB1EF-4B7B-714B-B6A6-E718CBF4609C}" type="pres">
      <dgm:prSet presAssocID="{0328EACE-A124-4FB3-B224-3CF2104DD598}" presName="descendantText" presStyleLbl="alignNode1" presStyleIdx="1" presStyleCnt="3">
        <dgm:presLayoutVars>
          <dgm:bulletEnabled/>
        </dgm:presLayoutVars>
      </dgm:prSet>
      <dgm:spPr/>
    </dgm:pt>
    <dgm:pt modelId="{7925FABE-59B2-C741-A88A-7C1ABA23F362}" type="pres">
      <dgm:prSet presAssocID="{33E288C2-53E2-4858-85AD-FF20DFC3636A}" presName="sp" presStyleCnt="0"/>
      <dgm:spPr/>
    </dgm:pt>
    <dgm:pt modelId="{4A7EEB56-917C-0F48-8FFD-AD19FF6D7CC1}" type="pres">
      <dgm:prSet presAssocID="{18262C16-71BF-4050-8E81-DCE1189985AD}" presName="linNode" presStyleCnt="0"/>
      <dgm:spPr/>
    </dgm:pt>
    <dgm:pt modelId="{3CBDEA5E-03A8-C243-9896-618CDA1DFE17}" type="pres">
      <dgm:prSet presAssocID="{18262C16-71BF-4050-8E81-DCE1189985AD}" presName="parentText" presStyleLbl="solidFgAcc1" presStyleIdx="2" presStyleCnt="3">
        <dgm:presLayoutVars>
          <dgm:chMax val="1"/>
          <dgm:bulletEnabled/>
        </dgm:presLayoutVars>
      </dgm:prSet>
      <dgm:spPr/>
    </dgm:pt>
    <dgm:pt modelId="{39C00A77-0AD3-EF4F-90CF-9653100C348C}" type="pres">
      <dgm:prSet presAssocID="{18262C16-71BF-4050-8E81-DCE1189985AD}" presName="descendantText" presStyleLbl="alignNode1" presStyleIdx="2" presStyleCnt="3">
        <dgm:presLayoutVars>
          <dgm:bulletEnabled/>
        </dgm:presLayoutVars>
      </dgm:prSet>
      <dgm:spPr/>
    </dgm:pt>
  </dgm:ptLst>
  <dgm:cxnLst>
    <dgm:cxn modelId="{37A1F622-3A55-E74D-AB32-9BA4A2319DC8}" type="presOf" srcId="{A26C4008-D592-4D89-AACD-83BC2A0AAA0B}" destId="{9D09D560-9B76-6A4E-AC2E-D7492721EA65}" srcOrd="0" destOrd="0" presId="urn:microsoft.com/office/officeart/2016/7/layout/VerticalHollowActionList"/>
    <dgm:cxn modelId="{B4C5A528-BDEB-49B8-9D8D-CC52EAE851D0}" srcId="{0328EACE-A124-4FB3-B224-3CF2104DD598}" destId="{8CE1CDE6-C5C2-49C8-8EAE-279525F56FFC}" srcOrd="0" destOrd="0" parTransId="{C98F1234-0AFC-43FA-91A3-07AE86A1F3A4}" sibTransId="{0DF88749-4457-4796-877E-0EF76CD4C540}"/>
    <dgm:cxn modelId="{6A12803B-7087-4AEE-97DA-A13605EF0015}" srcId="{A26C4008-D592-4D89-AACD-83BC2A0AAA0B}" destId="{6588E25C-1CC1-4A2A-8C7E-2B5E3F2CCA73}" srcOrd="0" destOrd="0" parTransId="{A8C8FA79-2B92-4B9D-BF18-2BF16655E223}" sibTransId="{6F1C89A9-D401-46AE-9605-53E82349BEFD}"/>
    <dgm:cxn modelId="{0C528D3D-35F3-7A4F-82C7-476BC1379E30}" type="presOf" srcId="{A5CB3BE1-2B78-4DCD-9A7B-279E16514074}" destId="{EDAD7A1C-39FC-C047-914E-274EF924C9FA}" srcOrd="0" destOrd="0" presId="urn:microsoft.com/office/officeart/2016/7/layout/VerticalHollowActionList"/>
    <dgm:cxn modelId="{7F409A5F-DE6D-43C8-8388-66CA57FA32EA}" srcId="{A5CB3BE1-2B78-4DCD-9A7B-279E16514074}" destId="{18262C16-71BF-4050-8E81-DCE1189985AD}" srcOrd="2" destOrd="0" parTransId="{F6463567-9871-4DA5-ACC3-BDDCDB8C0240}" sibTransId="{AE951888-F2E1-48B3-8B96-1261D94344C5}"/>
    <dgm:cxn modelId="{44A4717D-DE2D-E546-93AF-FAE6607C0D44}" type="presOf" srcId="{6588E25C-1CC1-4A2A-8C7E-2B5E3F2CCA73}" destId="{94FB91A6-E34F-7149-959D-A6285EBA7334}" srcOrd="0" destOrd="0" presId="urn:microsoft.com/office/officeart/2016/7/layout/VerticalHollowActionList"/>
    <dgm:cxn modelId="{BB5C4EB6-9BD7-3445-BBF2-D196267CFD8F}" type="presOf" srcId="{0328EACE-A124-4FB3-B224-3CF2104DD598}" destId="{08547BEE-67C1-FF4B-89D2-CD9EDCA08CE8}" srcOrd="0" destOrd="0" presId="urn:microsoft.com/office/officeart/2016/7/layout/VerticalHollowActionList"/>
    <dgm:cxn modelId="{6A0676C7-CE7D-D345-B26A-86E23AA1CCB5}" type="presOf" srcId="{49127536-02DB-4D10-A462-4426829571B6}" destId="{39C00A77-0AD3-EF4F-90CF-9653100C348C}" srcOrd="0" destOrd="0" presId="urn:microsoft.com/office/officeart/2016/7/layout/VerticalHollowActionList"/>
    <dgm:cxn modelId="{490922DD-30B1-7A44-9374-FF6D13FBAE07}" type="presOf" srcId="{8CE1CDE6-C5C2-49C8-8EAE-279525F56FFC}" destId="{CB8DB1EF-4B7B-714B-B6A6-E718CBF4609C}" srcOrd="0" destOrd="0" presId="urn:microsoft.com/office/officeart/2016/7/layout/VerticalHollowActionList"/>
    <dgm:cxn modelId="{EFA627DF-78E3-484F-BF48-29EE981E5612}" srcId="{A5CB3BE1-2B78-4DCD-9A7B-279E16514074}" destId="{0328EACE-A124-4FB3-B224-3CF2104DD598}" srcOrd="1" destOrd="0" parTransId="{A9571F61-2E70-4935-9938-258F5D943335}" sibTransId="{33E288C2-53E2-4858-85AD-FF20DFC3636A}"/>
    <dgm:cxn modelId="{E69D1AE2-AC0C-7749-94AF-172027A8F495}" type="presOf" srcId="{18262C16-71BF-4050-8E81-DCE1189985AD}" destId="{3CBDEA5E-03A8-C243-9896-618CDA1DFE17}" srcOrd="0" destOrd="0" presId="urn:microsoft.com/office/officeart/2016/7/layout/VerticalHollowActionList"/>
    <dgm:cxn modelId="{BD885EF3-0E11-441B-8CC0-66655A34B4AA}" srcId="{A5CB3BE1-2B78-4DCD-9A7B-279E16514074}" destId="{A26C4008-D592-4D89-AACD-83BC2A0AAA0B}" srcOrd="0" destOrd="0" parTransId="{EC19E0D4-1A62-49B9-8F26-3A7049A36F96}" sibTransId="{86D408BF-4630-441B-BF87-A2DB2524456A}"/>
    <dgm:cxn modelId="{AD33DCFF-A2CA-4090-B5ED-255E4F341CC8}" srcId="{18262C16-71BF-4050-8E81-DCE1189985AD}" destId="{49127536-02DB-4D10-A462-4426829571B6}" srcOrd="0" destOrd="0" parTransId="{641752A3-1FAB-4063-A82A-43F2A8467A08}" sibTransId="{B73B3E24-8108-496D-B7DB-510C3BA9871C}"/>
    <dgm:cxn modelId="{35818915-5836-234A-8729-A8D4B3DD4E1F}" type="presParOf" srcId="{EDAD7A1C-39FC-C047-914E-274EF924C9FA}" destId="{50A60EAC-6F4D-EF47-9792-88EB7C4D0F38}" srcOrd="0" destOrd="0" presId="urn:microsoft.com/office/officeart/2016/7/layout/VerticalHollowActionList"/>
    <dgm:cxn modelId="{97B6FB54-EF9A-024B-A335-CCF323EC52E6}" type="presParOf" srcId="{50A60EAC-6F4D-EF47-9792-88EB7C4D0F38}" destId="{9D09D560-9B76-6A4E-AC2E-D7492721EA65}" srcOrd="0" destOrd="0" presId="urn:microsoft.com/office/officeart/2016/7/layout/VerticalHollowActionList"/>
    <dgm:cxn modelId="{D29BFD06-069E-5843-8701-D2C6BD5896DD}" type="presParOf" srcId="{50A60EAC-6F4D-EF47-9792-88EB7C4D0F38}" destId="{94FB91A6-E34F-7149-959D-A6285EBA7334}" srcOrd="1" destOrd="0" presId="urn:microsoft.com/office/officeart/2016/7/layout/VerticalHollowActionList"/>
    <dgm:cxn modelId="{58292151-54F0-0447-9881-99D03E90C685}" type="presParOf" srcId="{EDAD7A1C-39FC-C047-914E-274EF924C9FA}" destId="{129C2E4D-5D7B-0549-8268-038933CC42D1}" srcOrd="1" destOrd="0" presId="urn:microsoft.com/office/officeart/2016/7/layout/VerticalHollowActionList"/>
    <dgm:cxn modelId="{F372D66E-8D95-8B4E-A721-CB522A126716}" type="presParOf" srcId="{EDAD7A1C-39FC-C047-914E-274EF924C9FA}" destId="{67EE63B0-B19E-6C46-98AF-F5675F65F3C3}" srcOrd="2" destOrd="0" presId="urn:microsoft.com/office/officeart/2016/7/layout/VerticalHollowActionList"/>
    <dgm:cxn modelId="{B056F955-9FD0-B440-811D-3E40A9F7821E}" type="presParOf" srcId="{67EE63B0-B19E-6C46-98AF-F5675F65F3C3}" destId="{08547BEE-67C1-FF4B-89D2-CD9EDCA08CE8}" srcOrd="0" destOrd="0" presId="urn:microsoft.com/office/officeart/2016/7/layout/VerticalHollowActionList"/>
    <dgm:cxn modelId="{9FF6A36E-CFFA-454E-B2E8-CD1793C57C1F}" type="presParOf" srcId="{67EE63B0-B19E-6C46-98AF-F5675F65F3C3}" destId="{CB8DB1EF-4B7B-714B-B6A6-E718CBF4609C}" srcOrd="1" destOrd="0" presId="urn:microsoft.com/office/officeart/2016/7/layout/VerticalHollowActionList"/>
    <dgm:cxn modelId="{7D64B4D6-2DA5-A44D-97C1-23034366C384}" type="presParOf" srcId="{EDAD7A1C-39FC-C047-914E-274EF924C9FA}" destId="{7925FABE-59B2-C741-A88A-7C1ABA23F362}" srcOrd="3" destOrd="0" presId="urn:microsoft.com/office/officeart/2016/7/layout/VerticalHollowActionList"/>
    <dgm:cxn modelId="{F554D03D-9378-094D-B429-EB3F2909ED05}" type="presParOf" srcId="{EDAD7A1C-39FC-C047-914E-274EF924C9FA}" destId="{4A7EEB56-917C-0F48-8FFD-AD19FF6D7CC1}" srcOrd="4" destOrd="0" presId="urn:microsoft.com/office/officeart/2016/7/layout/VerticalHollowActionList"/>
    <dgm:cxn modelId="{772C8386-4926-E54D-A03A-A5E4BB2E7D7A}" type="presParOf" srcId="{4A7EEB56-917C-0F48-8FFD-AD19FF6D7CC1}" destId="{3CBDEA5E-03A8-C243-9896-618CDA1DFE17}" srcOrd="0" destOrd="0" presId="urn:microsoft.com/office/officeart/2016/7/layout/VerticalHollowActionList"/>
    <dgm:cxn modelId="{336F224C-2795-4E4D-8635-A15D2C5BB307}" type="presParOf" srcId="{4A7EEB56-917C-0F48-8FFD-AD19FF6D7CC1}" destId="{39C00A77-0AD3-EF4F-90CF-9653100C348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CB3BE1-2B78-4DCD-9A7B-279E16514074}"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A26C4008-D592-4D89-AACD-83BC2A0AAA0B}">
      <dgm:prSet/>
      <dgm:spPr/>
      <dgm:t>
        <a:bodyPr/>
        <a:lstStyle/>
        <a:p>
          <a:r>
            <a:rPr lang="en-US" dirty="0"/>
            <a:t>Work within authorized limit</a:t>
          </a:r>
        </a:p>
      </dgm:t>
    </dgm:pt>
    <dgm:pt modelId="{EC19E0D4-1A62-49B9-8F26-3A7049A36F96}" type="parTrans" cxnId="{BD885EF3-0E11-441B-8CC0-66655A34B4AA}">
      <dgm:prSet/>
      <dgm:spPr/>
      <dgm:t>
        <a:bodyPr/>
        <a:lstStyle/>
        <a:p>
          <a:endParaRPr lang="en-US"/>
        </a:p>
      </dgm:t>
    </dgm:pt>
    <dgm:pt modelId="{86D408BF-4630-441B-BF87-A2DB2524456A}" type="sibTrans" cxnId="{BD885EF3-0E11-441B-8CC0-66655A34B4AA}">
      <dgm:prSet/>
      <dgm:spPr/>
      <dgm:t>
        <a:bodyPr/>
        <a:lstStyle/>
        <a:p>
          <a:endParaRPr lang="en-US"/>
        </a:p>
      </dgm:t>
    </dgm:pt>
    <dgm:pt modelId="{6588E25C-1CC1-4A2A-8C7E-2B5E3F2CCA73}">
      <dgm:prSet/>
      <dgm:spPr/>
      <dgm:t>
        <a:bodyPr/>
        <a:lstStyle/>
        <a:p>
          <a:r>
            <a:rPr lang="en-US" dirty="0"/>
            <a:t>Do not work without authorization. Follow changes to work hour limits closely. Current rules allow students to work up to 20 hours off campus.</a:t>
          </a:r>
        </a:p>
      </dgm:t>
    </dgm:pt>
    <dgm:pt modelId="{A8C8FA79-2B92-4B9D-BF18-2BF16655E223}" type="parTrans" cxnId="{6A12803B-7087-4AEE-97DA-A13605EF0015}">
      <dgm:prSet/>
      <dgm:spPr/>
      <dgm:t>
        <a:bodyPr/>
        <a:lstStyle/>
        <a:p>
          <a:endParaRPr lang="en-US"/>
        </a:p>
      </dgm:t>
    </dgm:pt>
    <dgm:pt modelId="{6F1C89A9-D401-46AE-9605-53E82349BEFD}" type="sibTrans" cxnId="{6A12803B-7087-4AEE-97DA-A13605EF0015}">
      <dgm:prSet/>
      <dgm:spPr/>
      <dgm:t>
        <a:bodyPr/>
        <a:lstStyle/>
        <a:p>
          <a:endParaRPr lang="en-US"/>
        </a:p>
      </dgm:t>
    </dgm:pt>
    <dgm:pt modelId="{0328EACE-A124-4FB3-B224-3CF2104DD598}">
      <dgm:prSet/>
      <dgm:spPr/>
      <dgm:t>
        <a:bodyPr/>
        <a:lstStyle/>
        <a:p>
          <a:r>
            <a:rPr lang="en-US" dirty="0"/>
            <a:t>Study on a full-time basis</a:t>
          </a:r>
        </a:p>
      </dgm:t>
    </dgm:pt>
    <dgm:pt modelId="{A9571F61-2E70-4935-9938-258F5D943335}" type="parTrans" cxnId="{EFA627DF-78E3-484F-BF48-29EE981E5612}">
      <dgm:prSet/>
      <dgm:spPr/>
      <dgm:t>
        <a:bodyPr/>
        <a:lstStyle/>
        <a:p>
          <a:endParaRPr lang="en-US"/>
        </a:p>
      </dgm:t>
    </dgm:pt>
    <dgm:pt modelId="{33E288C2-53E2-4858-85AD-FF20DFC3636A}" type="sibTrans" cxnId="{EFA627DF-78E3-484F-BF48-29EE981E5612}">
      <dgm:prSet/>
      <dgm:spPr/>
      <dgm:t>
        <a:bodyPr/>
        <a:lstStyle/>
        <a:p>
          <a:endParaRPr lang="en-US"/>
        </a:p>
      </dgm:t>
    </dgm:pt>
    <dgm:pt modelId="{8CE1CDE6-C5C2-49C8-8EAE-279525F56FFC}">
      <dgm:prSet/>
      <dgm:spPr/>
      <dgm:t>
        <a:bodyPr/>
        <a:lstStyle/>
        <a:p>
          <a:r>
            <a:rPr lang="en-US" dirty="0"/>
            <a:t>Study on a full-time basis during each semester. Exception for final semester. </a:t>
          </a:r>
        </a:p>
      </dgm:t>
    </dgm:pt>
    <dgm:pt modelId="{C98F1234-0AFC-43FA-91A3-07AE86A1F3A4}" type="parTrans" cxnId="{B4C5A528-BDEB-49B8-9D8D-CC52EAE851D0}">
      <dgm:prSet/>
      <dgm:spPr/>
      <dgm:t>
        <a:bodyPr/>
        <a:lstStyle/>
        <a:p>
          <a:endParaRPr lang="en-US"/>
        </a:p>
      </dgm:t>
    </dgm:pt>
    <dgm:pt modelId="{0DF88749-4457-4796-877E-0EF76CD4C540}" type="sibTrans" cxnId="{B4C5A528-BDEB-49B8-9D8D-CC52EAE851D0}">
      <dgm:prSet/>
      <dgm:spPr/>
      <dgm:t>
        <a:bodyPr/>
        <a:lstStyle/>
        <a:p>
          <a:endParaRPr lang="en-US"/>
        </a:p>
      </dgm:t>
    </dgm:pt>
    <dgm:pt modelId="{18262C16-71BF-4050-8E81-DCE1189985AD}">
      <dgm:prSet/>
      <dgm:spPr/>
      <dgm:t>
        <a:bodyPr/>
        <a:lstStyle/>
        <a:p>
          <a:r>
            <a:rPr lang="en-US" dirty="0"/>
            <a:t>Get permission for any leave</a:t>
          </a:r>
        </a:p>
      </dgm:t>
    </dgm:pt>
    <dgm:pt modelId="{F6463567-9871-4DA5-ACC3-BDDCDB8C0240}" type="parTrans" cxnId="{7F409A5F-DE6D-43C8-8388-66CA57FA32EA}">
      <dgm:prSet/>
      <dgm:spPr/>
      <dgm:t>
        <a:bodyPr/>
        <a:lstStyle/>
        <a:p>
          <a:endParaRPr lang="en-US"/>
        </a:p>
      </dgm:t>
    </dgm:pt>
    <dgm:pt modelId="{AE951888-F2E1-48B3-8B96-1261D94344C5}" type="sibTrans" cxnId="{7F409A5F-DE6D-43C8-8388-66CA57FA32EA}">
      <dgm:prSet/>
      <dgm:spPr/>
      <dgm:t>
        <a:bodyPr/>
        <a:lstStyle/>
        <a:p>
          <a:endParaRPr lang="en-US"/>
        </a:p>
      </dgm:t>
    </dgm:pt>
    <dgm:pt modelId="{49127536-02DB-4D10-A462-4426829571B6}">
      <dgm:prSet/>
      <dgm:spPr/>
      <dgm:t>
        <a:bodyPr/>
        <a:lstStyle/>
        <a:p>
          <a:r>
            <a:rPr lang="en-US" dirty="0"/>
            <a:t>Do not take unauthorized leave from studies. If any leave is required, receive written permission first, and do not take more than 150 days of leave.  </a:t>
          </a:r>
        </a:p>
      </dgm:t>
    </dgm:pt>
    <dgm:pt modelId="{641752A3-1FAB-4063-A82A-43F2A8467A08}" type="parTrans" cxnId="{AD33DCFF-A2CA-4090-B5ED-255E4F341CC8}">
      <dgm:prSet/>
      <dgm:spPr/>
      <dgm:t>
        <a:bodyPr/>
        <a:lstStyle/>
        <a:p>
          <a:endParaRPr lang="en-US"/>
        </a:p>
      </dgm:t>
    </dgm:pt>
    <dgm:pt modelId="{B73B3E24-8108-496D-B7DB-510C3BA9871C}" type="sibTrans" cxnId="{AD33DCFF-A2CA-4090-B5ED-255E4F341CC8}">
      <dgm:prSet/>
      <dgm:spPr/>
      <dgm:t>
        <a:bodyPr/>
        <a:lstStyle/>
        <a:p>
          <a:endParaRPr lang="en-US"/>
        </a:p>
      </dgm:t>
    </dgm:pt>
    <dgm:pt modelId="{EDAD7A1C-39FC-C047-914E-274EF924C9FA}" type="pres">
      <dgm:prSet presAssocID="{A5CB3BE1-2B78-4DCD-9A7B-279E16514074}" presName="Name0" presStyleCnt="0">
        <dgm:presLayoutVars>
          <dgm:dir/>
          <dgm:animLvl val="lvl"/>
          <dgm:resizeHandles val="exact"/>
        </dgm:presLayoutVars>
      </dgm:prSet>
      <dgm:spPr/>
    </dgm:pt>
    <dgm:pt modelId="{50A60EAC-6F4D-EF47-9792-88EB7C4D0F38}" type="pres">
      <dgm:prSet presAssocID="{A26C4008-D592-4D89-AACD-83BC2A0AAA0B}" presName="linNode" presStyleCnt="0"/>
      <dgm:spPr/>
    </dgm:pt>
    <dgm:pt modelId="{9D09D560-9B76-6A4E-AC2E-D7492721EA65}" type="pres">
      <dgm:prSet presAssocID="{A26C4008-D592-4D89-AACD-83BC2A0AAA0B}" presName="parentText" presStyleLbl="solidFgAcc1" presStyleIdx="0" presStyleCnt="3">
        <dgm:presLayoutVars>
          <dgm:chMax val="1"/>
          <dgm:bulletEnabled/>
        </dgm:presLayoutVars>
      </dgm:prSet>
      <dgm:spPr/>
    </dgm:pt>
    <dgm:pt modelId="{94FB91A6-E34F-7149-959D-A6285EBA7334}" type="pres">
      <dgm:prSet presAssocID="{A26C4008-D592-4D89-AACD-83BC2A0AAA0B}" presName="descendantText" presStyleLbl="alignNode1" presStyleIdx="0" presStyleCnt="3">
        <dgm:presLayoutVars>
          <dgm:bulletEnabled/>
        </dgm:presLayoutVars>
      </dgm:prSet>
      <dgm:spPr/>
    </dgm:pt>
    <dgm:pt modelId="{129C2E4D-5D7B-0549-8268-038933CC42D1}" type="pres">
      <dgm:prSet presAssocID="{86D408BF-4630-441B-BF87-A2DB2524456A}" presName="sp" presStyleCnt="0"/>
      <dgm:spPr/>
    </dgm:pt>
    <dgm:pt modelId="{67EE63B0-B19E-6C46-98AF-F5675F65F3C3}" type="pres">
      <dgm:prSet presAssocID="{0328EACE-A124-4FB3-B224-3CF2104DD598}" presName="linNode" presStyleCnt="0"/>
      <dgm:spPr/>
    </dgm:pt>
    <dgm:pt modelId="{08547BEE-67C1-FF4B-89D2-CD9EDCA08CE8}" type="pres">
      <dgm:prSet presAssocID="{0328EACE-A124-4FB3-B224-3CF2104DD598}" presName="parentText" presStyleLbl="solidFgAcc1" presStyleIdx="1" presStyleCnt="3">
        <dgm:presLayoutVars>
          <dgm:chMax val="1"/>
          <dgm:bulletEnabled/>
        </dgm:presLayoutVars>
      </dgm:prSet>
      <dgm:spPr/>
    </dgm:pt>
    <dgm:pt modelId="{CB8DB1EF-4B7B-714B-B6A6-E718CBF4609C}" type="pres">
      <dgm:prSet presAssocID="{0328EACE-A124-4FB3-B224-3CF2104DD598}" presName="descendantText" presStyleLbl="alignNode1" presStyleIdx="1" presStyleCnt="3">
        <dgm:presLayoutVars>
          <dgm:bulletEnabled/>
        </dgm:presLayoutVars>
      </dgm:prSet>
      <dgm:spPr/>
    </dgm:pt>
    <dgm:pt modelId="{7925FABE-59B2-C741-A88A-7C1ABA23F362}" type="pres">
      <dgm:prSet presAssocID="{33E288C2-53E2-4858-85AD-FF20DFC3636A}" presName="sp" presStyleCnt="0"/>
      <dgm:spPr/>
    </dgm:pt>
    <dgm:pt modelId="{4A7EEB56-917C-0F48-8FFD-AD19FF6D7CC1}" type="pres">
      <dgm:prSet presAssocID="{18262C16-71BF-4050-8E81-DCE1189985AD}" presName="linNode" presStyleCnt="0"/>
      <dgm:spPr/>
    </dgm:pt>
    <dgm:pt modelId="{3CBDEA5E-03A8-C243-9896-618CDA1DFE17}" type="pres">
      <dgm:prSet presAssocID="{18262C16-71BF-4050-8E81-DCE1189985AD}" presName="parentText" presStyleLbl="solidFgAcc1" presStyleIdx="2" presStyleCnt="3">
        <dgm:presLayoutVars>
          <dgm:chMax val="1"/>
          <dgm:bulletEnabled/>
        </dgm:presLayoutVars>
      </dgm:prSet>
      <dgm:spPr/>
    </dgm:pt>
    <dgm:pt modelId="{39C00A77-0AD3-EF4F-90CF-9653100C348C}" type="pres">
      <dgm:prSet presAssocID="{18262C16-71BF-4050-8E81-DCE1189985AD}" presName="descendantText" presStyleLbl="alignNode1" presStyleIdx="2" presStyleCnt="3">
        <dgm:presLayoutVars>
          <dgm:bulletEnabled/>
        </dgm:presLayoutVars>
      </dgm:prSet>
      <dgm:spPr/>
    </dgm:pt>
  </dgm:ptLst>
  <dgm:cxnLst>
    <dgm:cxn modelId="{37A1F622-3A55-E74D-AB32-9BA4A2319DC8}" type="presOf" srcId="{A26C4008-D592-4D89-AACD-83BC2A0AAA0B}" destId="{9D09D560-9B76-6A4E-AC2E-D7492721EA65}" srcOrd="0" destOrd="0" presId="urn:microsoft.com/office/officeart/2016/7/layout/VerticalHollowActionList"/>
    <dgm:cxn modelId="{B4C5A528-BDEB-49B8-9D8D-CC52EAE851D0}" srcId="{0328EACE-A124-4FB3-B224-3CF2104DD598}" destId="{8CE1CDE6-C5C2-49C8-8EAE-279525F56FFC}" srcOrd="0" destOrd="0" parTransId="{C98F1234-0AFC-43FA-91A3-07AE86A1F3A4}" sibTransId="{0DF88749-4457-4796-877E-0EF76CD4C540}"/>
    <dgm:cxn modelId="{6A12803B-7087-4AEE-97DA-A13605EF0015}" srcId="{A26C4008-D592-4D89-AACD-83BC2A0AAA0B}" destId="{6588E25C-1CC1-4A2A-8C7E-2B5E3F2CCA73}" srcOrd="0" destOrd="0" parTransId="{A8C8FA79-2B92-4B9D-BF18-2BF16655E223}" sibTransId="{6F1C89A9-D401-46AE-9605-53E82349BEFD}"/>
    <dgm:cxn modelId="{0C528D3D-35F3-7A4F-82C7-476BC1379E30}" type="presOf" srcId="{A5CB3BE1-2B78-4DCD-9A7B-279E16514074}" destId="{EDAD7A1C-39FC-C047-914E-274EF924C9FA}" srcOrd="0" destOrd="0" presId="urn:microsoft.com/office/officeart/2016/7/layout/VerticalHollowActionList"/>
    <dgm:cxn modelId="{7F409A5F-DE6D-43C8-8388-66CA57FA32EA}" srcId="{A5CB3BE1-2B78-4DCD-9A7B-279E16514074}" destId="{18262C16-71BF-4050-8E81-DCE1189985AD}" srcOrd="2" destOrd="0" parTransId="{F6463567-9871-4DA5-ACC3-BDDCDB8C0240}" sibTransId="{AE951888-F2E1-48B3-8B96-1261D94344C5}"/>
    <dgm:cxn modelId="{44A4717D-DE2D-E546-93AF-FAE6607C0D44}" type="presOf" srcId="{6588E25C-1CC1-4A2A-8C7E-2B5E3F2CCA73}" destId="{94FB91A6-E34F-7149-959D-A6285EBA7334}" srcOrd="0" destOrd="0" presId="urn:microsoft.com/office/officeart/2016/7/layout/VerticalHollowActionList"/>
    <dgm:cxn modelId="{BB5C4EB6-9BD7-3445-BBF2-D196267CFD8F}" type="presOf" srcId="{0328EACE-A124-4FB3-B224-3CF2104DD598}" destId="{08547BEE-67C1-FF4B-89D2-CD9EDCA08CE8}" srcOrd="0" destOrd="0" presId="urn:microsoft.com/office/officeart/2016/7/layout/VerticalHollowActionList"/>
    <dgm:cxn modelId="{6A0676C7-CE7D-D345-B26A-86E23AA1CCB5}" type="presOf" srcId="{49127536-02DB-4D10-A462-4426829571B6}" destId="{39C00A77-0AD3-EF4F-90CF-9653100C348C}" srcOrd="0" destOrd="0" presId="urn:microsoft.com/office/officeart/2016/7/layout/VerticalHollowActionList"/>
    <dgm:cxn modelId="{490922DD-30B1-7A44-9374-FF6D13FBAE07}" type="presOf" srcId="{8CE1CDE6-C5C2-49C8-8EAE-279525F56FFC}" destId="{CB8DB1EF-4B7B-714B-B6A6-E718CBF4609C}" srcOrd="0" destOrd="0" presId="urn:microsoft.com/office/officeart/2016/7/layout/VerticalHollowActionList"/>
    <dgm:cxn modelId="{EFA627DF-78E3-484F-BF48-29EE981E5612}" srcId="{A5CB3BE1-2B78-4DCD-9A7B-279E16514074}" destId="{0328EACE-A124-4FB3-B224-3CF2104DD598}" srcOrd="1" destOrd="0" parTransId="{A9571F61-2E70-4935-9938-258F5D943335}" sibTransId="{33E288C2-53E2-4858-85AD-FF20DFC3636A}"/>
    <dgm:cxn modelId="{E69D1AE2-AC0C-7749-94AF-172027A8F495}" type="presOf" srcId="{18262C16-71BF-4050-8E81-DCE1189985AD}" destId="{3CBDEA5E-03A8-C243-9896-618CDA1DFE17}" srcOrd="0" destOrd="0" presId="urn:microsoft.com/office/officeart/2016/7/layout/VerticalHollowActionList"/>
    <dgm:cxn modelId="{BD885EF3-0E11-441B-8CC0-66655A34B4AA}" srcId="{A5CB3BE1-2B78-4DCD-9A7B-279E16514074}" destId="{A26C4008-D592-4D89-AACD-83BC2A0AAA0B}" srcOrd="0" destOrd="0" parTransId="{EC19E0D4-1A62-49B9-8F26-3A7049A36F96}" sibTransId="{86D408BF-4630-441B-BF87-A2DB2524456A}"/>
    <dgm:cxn modelId="{AD33DCFF-A2CA-4090-B5ED-255E4F341CC8}" srcId="{18262C16-71BF-4050-8E81-DCE1189985AD}" destId="{49127536-02DB-4D10-A462-4426829571B6}" srcOrd="0" destOrd="0" parTransId="{641752A3-1FAB-4063-A82A-43F2A8467A08}" sibTransId="{B73B3E24-8108-496D-B7DB-510C3BA9871C}"/>
    <dgm:cxn modelId="{35818915-5836-234A-8729-A8D4B3DD4E1F}" type="presParOf" srcId="{EDAD7A1C-39FC-C047-914E-274EF924C9FA}" destId="{50A60EAC-6F4D-EF47-9792-88EB7C4D0F38}" srcOrd="0" destOrd="0" presId="urn:microsoft.com/office/officeart/2016/7/layout/VerticalHollowActionList"/>
    <dgm:cxn modelId="{97B6FB54-EF9A-024B-A335-CCF323EC52E6}" type="presParOf" srcId="{50A60EAC-6F4D-EF47-9792-88EB7C4D0F38}" destId="{9D09D560-9B76-6A4E-AC2E-D7492721EA65}" srcOrd="0" destOrd="0" presId="urn:microsoft.com/office/officeart/2016/7/layout/VerticalHollowActionList"/>
    <dgm:cxn modelId="{D29BFD06-069E-5843-8701-D2C6BD5896DD}" type="presParOf" srcId="{50A60EAC-6F4D-EF47-9792-88EB7C4D0F38}" destId="{94FB91A6-E34F-7149-959D-A6285EBA7334}" srcOrd="1" destOrd="0" presId="urn:microsoft.com/office/officeart/2016/7/layout/VerticalHollowActionList"/>
    <dgm:cxn modelId="{58292151-54F0-0447-9881-99D03E90C685}" type="presParOf" srcId="{EDAD7A1C-39FC-C047-914E-274EF924C9FA}" destId="{129C2E4D-5D7B-0549-8268-038933CC42D1}" srcOrd="1" destOrd="0" presId="urn:microsoft.com/office/officeart/2016/7/layout/VerticalHollowActionList"/>
    <dgm:cxn modelId="{F372D66E-8D95-8B4E-A721-CB522A126716}" type="presParOf" srcId="{EDAD7A1C-39FC-C047-914E-274EF924C9FA}" destId="{67EE63B0-B19E-6C46-98AF-F5675F65F3C3}" srcOrd="2" destOrd="0" presId="urn:microsoft.com/office/officeart/2016/7/layout/VerticalHollowActionList"/>
    <dgm:cxn modelId="{B056F955-9FD0-B440-811D-3E40A9F7821E}" type="presParOf" srcId="{67EE63B0-B19E-6C46-98AF-F5675F65F3C3}" destId="{08547BEE-67C1-FF4B-89D2-CD9EDCA08CE8}" srcOrd="0" destOrd="0" presId="urn:microsoft.com/office/officeart/2016/7/layout/VerticalHollowActionList"/>
    <dgm:cxn modelId="{9FF6A36E-CFFA-454E-B2E8-CD1793C57C1F}" type="presParOf" srcId="{67EE63B0-B19E-6C46-98AF-F5675F65F3C3}" destId="{CB8DB1EF-4B7B-714B-B6A6-E718CBF4609C}" srcOrd="1" destOrd="0" presId="urn:microsoft.com/office/officeart/2016/7/layout/VerticalHollowActionList"/>
    <dgm:cxn modelId="{7D64B4D6-2DA5-A44D-97C1-23034366C384}" type="presParOf" srcId="{EDAD7A1C-39FC-C047-914E-274EF924C9FA}" destId="{7925FABE-59B2-C741-A88A-7C1ABA23F362}" srcOrd="3" destOrd="0" presId="urn:microsoft.com/office/officeart/2016/7/layout/VerticalHollowActionList"/>
    <dgm:cxn modelId="{F554D03D-9378-094D-B429-EB3F2909ED05}" type="presParOf" srcId="{EDAD7A1C-39FC-C047-914E-274EF924C9FA}" destId="{4A7EEB56-917C-0F48-8FFD-AD19FF6D7CC1}" srcOrd="4" destOrd="0" presId="urn:microsoft.com/office/officeart/2016/7/layout/VerticalHollowActionList"/>
    <dgm:cxn modelId="{772C8386-4926-E54D-A03A-A5E4BB2E7D7A}" type="presParOf" srcId="{4A7EEB56-917C-0F48-8FFD-AD19FF6D7CC1}" destId="{3CBDEA5E-03A8-C243-9896-618CDA1DFE17}" srcOrd="0" destOrd="0" presId="urn:microsoft.com/office/officeart/2016/7/layout/VerticalHollowActionList"/>
    <dgm:cxn modelId="{336F224C-2795-4E4D-8635-A15D2C5BB307}" type="presParOf" srcId="{4A7EEB56-917C-0F48-8FFD-AD19FF6D7CC1}" destId="{39C00A77-0AD3-EF4F-90CF-9653100C348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CB3BE1-2B78-4DCD-9A7B-279E16514074}"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A26C4008-D592-4D89-AACD-83BC2A0AAA0B}">
      <dgm:prSet/>
      <dgm:spPr/>
      <dgm:t>
        <a:bodyPr/>
        <a:lstStyle/>
        <a:p>
          <a:r>
            <a:rPr lang="en-US" dirty="0"/>
            <a:t>Understand when student status ends</a:t>
          </a:r>
        </a:p>
      </dgm:t>
    </dgm:pt>
    <dgm:pt modelId="{EC19E0D4-1A62-49B9-8F26-3A7049A36F96}" type="parTrans" cxnId="{BD885EF3-0E11-441B-8CC0-66655A34B4AA}">
      <dgm:prSet/>
      <dgm:spPr/>
      <dgm:t>
        <a:bodyPr/>
        <a:lstStyle/>
        <a:p>
          <a:endParaRPr lang="en-US"/>
        </a:p>
      </dgm:t>
    </dgm:pt>
    <dgm:pt modelId="{86D408BF-4630-441B-BF87-A2DB2524456A}" type="sibTrans" cxnId="{BD885EF3-0E11-441B-8CC0-66655A34B4AA}">
      <dgm:prSet/>
      <dgm:spPr/>
      <dgm:t>
        <a:bodyPr/>
        <a:lstStyle/>
        <a:p>
          <a:endParaRPr lang="en-US"/>
        </a:p>
      </dgm:t>
    </dgm:pt>
    <dgm:pt modelId="{6588E25C-1CC1-4A2A-8C7E-2B5E3F2CCA73}">
      <dgm:prSet/>
      <dgm:spPr/>
      <dgm:t>
        <a:bodyPr/>
        <a:lstStyle/>
        <a:p>
          <a:endParaRPr lang="en-US" dirty="0"/>
        </a:p>
      </dgm:t>
    </dgm:pt>
    <dgm:pt modelId="{A8C8FA79-2B92-4B9D-BF18-2BF16655E223}" type="parTrans" cxnId="{6A12803B-7087-4AEE-97DA-A13605EF0015}">
      <dgm:prSet/>
      <dgm:spPr/>
      <dgm:t>
        <a:bodyPr/>
        <a:lstStyle/>
        <a:p>
          <a:endParaRPr lang="en-US"/>
        </a:p>
      </dgm:t>
    </dgm:pt>
    <dgm:pt modelId="{6F1C89A9-D401-46AE-9605-53E82349BEFD}" type="sibTrans" cxnId="{6A12803B-7087-4AEE-97DA-A13605EF0015}">
      <dgm:prSet/>
      <dgm:spPr/>
      <dgm:t>
        <a:bodyPr/>
        <a:lstStyle/>
        <a:p>
          <a:endParaRPr lang="en-US"/>
        </a:p>
      </dgm:t>
    </dgm:pt>
    <dgm:pt modelId="{0328EACE-A124-4FB3-B224-3CF2104DD598}">
      <dgm:prSet/>
      <dgm:spPr/>
      <dgm:t>
        <a:bodyPr/>
        <a:lstStyle/>
        <a:p>
          <a:r>
            <a:rPr lang="en-US" dirty="0"/>
            <a:t>Apply within 90 days</a:t>
          </a:r>
        </a:p>
      </dgm:t>
    </dgm:pt>
    <dgm:pt modelId="{A9571F61-2E70-4935-9938-258F5D943335}" type="parTrans" cxnId="{EFA627DF-78E3-484F-BF48-29EE981E5612}">
      <dgm:prSet/>
      <dgm:spPr/>
      <dgm:t>
        <a:bodyPr/>
        <a:lstStyle/>
        <a:p>
          <a:endParaRPr lang="en-US"/>
        </a:p>
      </dgm:t>
    </dgm:pt>
    <dgm:pt modelId="{33E288C2-53E2-4858-85AD-FF20DFC3636A}" type="sibTrans" cxnId="{EFA627DF-78E3-484F-BF48-29EE981E5612}">
      <dgm:prSet/>
      <dgm:spPr/>
      <dgm:t>
        <a:bodyPr/>
        <a:lstStyle/>
        <a:p>
          <a:endParaRPr lang="en-US"/>
        </a:p>
      </dgm:t>
    </dgm:pt>
    <dgm:pt modelId="{8CE1CDE6-C5C2-49C8-8EAE-279525F56FFC}">
      <dgm:prSet/>
      <dgm:spPr/>
      <dgm:t>
        <a:bodyPr/>
        <a:lstStyle/>
        <a:p>
          <a:r>
            <a:rPr lang="en-US" dirty="0"/>
            <a:t>Website says you must apply for PGWP within 180 days. If you want to work while you wait for a decision, you need to apply for PGWP within 90 days or before your study permit expires, </a:t>
          </a:r>
          <a:r>
            <a:rPr lang="en-US" i="1" dirty="0"/>
            <a:t>whichever comes first. </a:t>
          </a:r>
          <a:endParaRPr lang="en-US" dirty="0"/>
        </a:p>
      </dgm:t>
    </dgm:pt>
    <dgm:pt modelId="{C98F1234-0AFC-43FA-91A3-07AE86A1F3A4}" type="parTrans" cxnId="{B4C5A528-BDEB-49B8-9D8D-CC52EAE851D0}">
      <dgm:prSet/>
      <dgm:spPr/>
      <dgm:t>
        <a:bodyPr/>
        <a:lstStyle/>
        <a:p>
          <a:endParaRPr lang="en-US"/>
        </a:p>
      </dgm:t>
    </dgm:pt>
    <dgm:pt modelId="{0DF88749-4457-4796-877E-0EF76CD4C540}" type="sibTrans" cxnId="{B4C5A528-BDEB-49B8-9D8D-CC52EAE851D0}">
      <dgm:prSet/>
      <dgm:spPr/>
      <dgm:t>
        <a:bodyPr/>
        <a:lstStyle/>
        <a:p>
          <a:endParaRPr lang="en-US"/>
        </a:p>
      </dgm:t>
    </dgm:pt>
    <dgm:pt modelId="{18262C16-71BF-4050-8E81-DCE1189985AD}">
      <dgm:prSet/>
      <dgm:spPr/>
      <dgm:t>
        <a:bodyPr/>
        <a:lstStyle/>
        <a:p>
          <a:r>
            <a:rPr lang="en-US" dirty="0"/>
            <a:t>Do not work without authorization</a:t>
          </a:r>
        </a:p>
      </dgm:t>
    </dgm:pt>
    <dgm:pt modelId="{F6463567-9871-4DA5-ACC3-BDDCDB8C0240}" type="parTrans" cxnId="{7F409A5F-DE6D-43C8-8388-66CA57FA32EA}">
      <dgm:prSet/>
      <dgm:spPr/>
      <dgm:t>
        <a:bodyPr/>
        <a:lstStyle/>
        <a:p>
          <a:endParaRPr lang="en-US"/>
        </a:p>
      </dgm:t>
    </dgm:pt>
    <dgm:pt modelId="{AE951888-F2E1-48B3-8B96-1261D94344C5}" type="sibTrans" cxnId="{7F409A5F-DE6D-43C8-8388-66CA57FA32EA}">
      <dgm:prSet/>
      <dgm:spPr/>
      <dgm:t>
        <a:bodyPr/>
        <a:lstStyle/>
        <a:p>
          <a:endParaRPr lang="en-US"/>
        </a:p>
      </dgm:t>
    </dgm:pt>
    <dgm:pt modelId="{49127536-02DB-4D10-A462-4426829571B6}">
      <dgm:prSet/>
      <dgm:spPr/>
      <dgm:t>
        <a:bodyPr/>
        <a:lstStyle/>
        <a:p>
          <a:r>
            <a:rPr lang="en-US" dirty="0"/>
            <a:t>Once program requirements are met and the student is informed, they are not allowed to work even if study permit is still valid, even if co-op work permit is still valid. Must stop working until receive authorization.  </a:t>
          </a:r>
        </a:p>
      </dgm:t>
    </dgm:pt>
    <dgm:pt modelId="{641752A3-1FAB-4063-A82A-43F2A8467A08}" type="parTrans" cxnId="{AD33DCFF-A2CA-4090-B5ED-255E4F341CC8}">
      <dgm:prSet/>
      <dgm:spPr/>
      <dgm:t>
        <a:bodyPr/>
        <a:lstStyle/>
        <a:p>
          <a:endParaRPr lang="en-US"/>
        </a:p>
      </dgm:t>
    </dgm:pt>
    <dgm:pt modelId="{B73B3E24-8108-496D-B7DB-510C3BA9871C}" type="sibTrans" cxnId="{AD33DCFF-A2CA-4090-B5ED-255E4F341CC8}">
      <dgm:prSet/>
      <dgm:spPr/>
      <dgm:t>
        <a:bodyPr/>
        <a:lstStyle/>
        <a:p>
          <a:endParaRPr lang="en-US"/>
        </a:p>
      </dgm:t>
    </dgm:pt>
    <dgm:pt modelId="{460678E1-76F8-D44D-A943-2526A86A8F04}">
      <dgm:prSet/>
      <dgm:spPr/>
      <dgm:t>
        <a:bodyPr/>
        <a:lstStyle/>
        <a:p>
          <a:r>
            <a:rPr lang="en-US" dirty="0"/>
            <a:t>No longer considered a student once the student stops working towards the completion of their program. Date they receive notification from school that  program requirements are met is the end date of studies. Not graduation date, not date diploma is received. </a:t>
          </a:r>
        </a:p>
      </dgm:t>
    </dgm:pt>
    <dgm:pt modelId="{80FA4B77-7FC2-6B4B-9412-E7E028C7ECE8}" type="parTrans" cxnId="{46CD366F-438A-6945-BE45-DA18F12EC37A}">
      <dgm:prSet/>
      <dgm:spPr/>
      <dgm:t>
        <a:bodyPr/>
        <a:lstStyle/>
        <a:p>
          <a:endParaRPr lang="en-US"/>
        </a:p>
      </dgm:t>
    </dgm:pt>
    <dgm:pt modelId="{7B351762-B29F-A343-B824-F1B230D59240}" type="sibTrans" cxnId="{46CD366F-438A-6945-BE45-DA18F12EC37A}">
      <dgm:prSet/>
      <dgm:spPr/>
      <dgm:t>
        <a:bodyPr/>
        <a:lstStyle/>
        <a:p>
          <a:endParaRPr lang="en-US"/>
        </a:p>
      </dgm:t>
    </dgm:pt>
    <dgm:pt modelId="{F9058649-14F6-B84A-AE93-2DFFF9981277}" type="pres">
      <dgm:prSet presAssocID="{A5CB3BE1-2B78-4DCD-9A7B-279E16514074}" presName="Name0" presStyleCnt="0">
        <dgm:presLayoutVars>
          <dgm:dir/>
          <dgm:animLvl val="lvl"/>
          <dgm:resizeHandles val="exact"/>
        </dgm:presLayoutVars>
      </dgm:prSet>
      <dgm:spPr/>
    </dgm:pt>
    <dgm:pt modelId="{D550497F-643F-0948-882E-3C6C0D5DD1E2}" type="pres">
      <dgm:prSet presAssocID="{A26C4008-D592-4D89-AACD-83BC2A0AAA0B}" presName="linNode" presStyleCnt="0"/>
      <dgm:spPr/>
    </dgm:pt>
    <dgm:pt modelId="{79857917-8615-0044-A281-AA9C143FCB1D}" type="pres">
      <dgm:prSet presAssocID="{A26C4008-D592-4D89-AACD-83BC2A0AAA0B}" presName="parentText" presStyleLbl="solidFgAcc1" presStyleIdx="0" presStyleCnt="3">
        <dgm:presLayoutVars>
          <dgm:chMax val="1"/>
          <dgm:bulletEnabled/>
        </dgm:presLayoutVars>
      </dgm:prSet>
      <dgm:spPr/>
    </dgm:pt>
    <dgm:pt modelId="{424115FE-10B0-1A47-AEED-E9E38662C42C}" type="pres">
      <dgm:prSet presAssocID="{A26C4008-D592-4D89-AACD-83BC2A0AAA0B}" presName="descendantText" presStyleLbl="alignNode1" presStyleIdx="0" presStyleCnt="3">
        <dgm:presLayoutVars>
          <dgm:bulletEnabled/>
        </dgm:presLayoutVars>
      </dgm:prSet>
      <dgm:spPr/>
    </dgm:pt>
    <dgm:pt modelId="{A3641005-598D-994C-8544-4105B96B6212}" type="pres">
      <dgm:prSet presAssocID="{86D408BF-4630-441B-BF87-A2DB2524456A}" presName="sp" presStyleCnt="0"/>
      <dgm:spPr/>
    </dgm:pt>
    <dgm:pt modelId="{12F13855-A7C0-B64C-AF5F-1CE922A7717D}" type="pres">
      <dgm:prSet presAssocID="{0328EACE-A124-4FB3-B224-3CF2104DD598}" presName="linNode" presStyleCnt="0"/>
      <dgm:spPr/>
    </dgm:pt>
    <dgm:pt modelId="{95319AC4-27DA-7D41-B3B6-88C21CF05211}" type="pres">
      <dgm:prSet presAssocID="{0328EACE-A124-4FB3-B224-3CF2104DD598}" presName="parentText" presStyleLbl="solidFgAcc1" presStyleIdx="1" presStyleCnt="3">
        <dgm:presLayoutVars>
          <dgm:chMax val="1"/>
          <dgm:bulletEnabled/>
        </dgm:presLayoutVars>
      </dgm:prSet>
      <dgm:spPr/>
    </dgm:pt>
    <dgm:pt modelId="{AD896502-E4B6-784F-8F44-68430F3D8EAD}" type="pres">
      <dgm:prSet presAssocID="{0328EACE-A124-4FB3-B224-3CF2104DD598}" presName="descendantText" presStyleLbl="alignNode1" presStyleIdx="1" presStyleCnt="3">
        <dgm:presLayoutVars>
          <dgm:bulletEnabled/>
        </dgm:presLayoutVars>
      </dgm:prSet>
      <dgm:spPr/>
    </dgm:pt>
    <dgm:pt modelId="{A84F6134-8052-8A44-94E0-187650E9563F}" type="pres">
      <dgm:prSet presAssocID="{33E288C2-53E2-4858-85AD-FF20DFC3636A}" presName="sp" presStyleCnt="0"/>
      <dgm:spPr/>
    </dgm:pt>
    <dgm:pt modelId="{1B963DC9-DAC8-F24A-901F-9A92EBF9A5C9}" type="pres">
      <dgm:prSet presAssocID="{18262C16-71BF-4050-8E81-DCE1189985AD}" presName="linNode" presStyleCnt="0"/>
      <dgm:spPr/>
    </dgm:pt>
    <dgm:pt modelId="{15DE73D9-C048-DD43-B4D9-05A545662775}" type="pres">
      <dgm:prSet presAssocID="{18262C16-71BF-4050-8E81-DCE1189985AD}" presName="parentText" presStyleLbl="solidFgAcc1" presStyleIdx="2" presStyleCnt="3">
        <dgm:presLayoutVars>
          <dgm:chMax val="1"/>
          <dgm:bulletEnabled/>
        </dgm:presLayoutVars>
      </dgm:prSet>
      <dgm:spPr/>
    </dgm:pt>
    <dgm:pt modelId="{76DC9C91-7799-5241-892D-898968267061}" type="pres">
      <dgm:prSet presAssocID="{18262C16-71BF-4050-8E81-DCE1189985AD}" presName="descendantText" presStyleLbl="alignNode1" presStyleIdx="2" presStyleCnt="3">
        <dgm:presLayoutVars>
          <dgm:bulletEnabled/>
        </dgm:presLayoutVars>
      </dgm:prSet>
      <dgm:spPr/>
    </dgm:pt>
  </dgm:ptLst>
  <dgm:cxnLst>
    <dgm:cxn modelId="{19DB7B10-2D57-C845-B542-215CE931F114}" type="presOf" srcId="{A26C4008-D592-4D89-AACD-83BC2A0AAA0B}" destId="{79857917-8615-0044-A281-AA9C143FCB1D}" srcOrd="0" destOrd="0" presId="urn:microsoft.com/office/officeart/2016/7/layout/VerticalHollowActionList"/>
    <dgm:cxn modelId="{B4C5A528-BDEB-49B8-9D8D-CC52EAE851D0}" srcId="{0328EACE-A124-4FB3-B224-3CF2104DD598}" destId="{8CE1CDE6-C5C2-49C8-8EAE-279525F56FFC}" srcOrd="0" destOrd="0" parTransId="{C98F1234-0AFC-43FA-91A3-07AE86A1F3A4}" sibTransId="{0DF88749-4457-4796-877E-0EF76CD4C540}"/>
    <dgm:cxn modelId="{D1E17A3B-A177-1846-B494-E8B1B72B8603}" type="presOf" srcId="{18262C16-71BF-4050-8E81-DCE1189985AD}" destId="{15DE73D9-C048-DD43-B4D9-05A545662775}" srcOrd="0" destOrd="0" presId="urn:microsoft.com/office/officeart/2016/7/layout/VerticalHollowActionList"/>
    <dgm:cxn modelId="{6A12803B-7087-4AEE-97DA-A13605EF0015}" srcId="{A26C4008-D592-4D89-AACD-83BC2A0AAA0B}" destId="{6588E25C-1CC1-4A2A-8C7E-2B5E3F2CCA73}" srcOrd="0" destOrd="0" parTransId="{A8C8FA79-2B92-4B9D-BF18-2BF16655E223}" sibTransId="{6F1C89A9-D401-46AE-9605-53E82349BEFD}"/>
    <dgm:cxn modelId="{7F409A5F-DE6D-43C8-8388-66CA57FA32EA}" srcId="{A5CB3BE1-2B78-4DCD-9A7B-279E16514074}" destId="{18262C16-71BF-4050-8E81-DCE1189985AD}" srcOrd="2" destOrd="0" parTransId="{F6463567-9871-4DA5-ACC3-BDDCDB8C0240}" sibTransId="{AE951888-F2E1-48B3-8B96-1261D94344C5}"/>
    <dgm:cxn modelId="{6E2C4541-8BC3-1E4C-B0FE-A4C1AFB9E7E3}" type="presOf" srcId="{A5CB3BE1-2B78-4DCD-9A7B-279E16514074}" destId="{F9058649-14F6-B84A-AE93-2DFFF9981277}" srcOrd="0" destOrd="0" presId="urn:microsoft.com/office/officeart/2016/7/layout/VerticalHollowActionList"/>
    <dgm:cxn modelId="{46CD366F-438A-6945-BE45-DA18F12EC37A}" srcId="{A26C4008-D592-4D89-AACD-83BC2A0AAA0B}" destId="{460678E1-76F8-D44D-A943-2526A86A8F04}" srcOrd="1" destOrd="0" parTransId="{80FA4B77-7FC2-6B4B-9412-E7E028C7ECE8}" sibTransId="{7B351762-B29F-A343-B824-F1B230D59240}"/>
    <dgm:cxn modelId="{5B162F9E-E07B-9744-BDED-A776BA37BFFD}" type="presOf" srcId="{8CE1CDE6-C5C2-49C8-8EAE-279525F56FFC}" destId="{AD896502-E4B6-784F-8F44-68430F3D8EAD}" srcOrd="0" destOrd="0" presId="urn:microsoft.com/office/officeart/2016/7/layout/VerticalHollowActionList"/>
    <dgm:cxn modelId="{56BD0EB3-764F-A446-B8CA-45490FF86799}" type="presOf" srcId="{6588E25C-1CC1-4A2A-8C7E-2B5E3F2CCA73}" destId="{424115FE-10B0-1A47-AEED-E9E38662C42C}" srcOrd="0" destOrd="0" presId="urn:microsoft.com/office/officeart/2016/7/layout/VerticalHollowActionList"/>
    <dgm:cxn modelId="{2EA186B3-09E2-8F4D-8C6C-5F33F8ACB962}" type="presOf" srcId="{49127536-02DB-4D10-A462-4426829571B6}" destId="{76DC9C91-7799-5241-892D-898968267061}" srcOrd="0" destOrd="0" presId="urn:microsoft.com/office/officeart/2016/7/layout/VerticalHollowActionList"/>
    <dgm:cxn modelId="{19A999BD-F46C-344D-A2BD-85C79484EA29}" type="presOf" srcId="{460678E1-76F8-D44D-A943-2526A86A8F04}" destId="{424115FE-10B0-1A47-AEED-E9E38662C42C}" srcOrd="0" destOrd="1" presId="urn:microsoft.com/office/officeart/2016/7/layout/VerticalHollowActionList"/>
    <dgm:cxn modelId="{D4F8F6D7-EE5C-2B4B-8F17-58E94876DABA}" type="presOf" srcId="{0328EACE-A124-4FB3-B224-3CF2104DD598}" destId="{95319AC4-27DA-7D41-B3B6-88C21CF05211}" srcOrd="0" destOrd="0" presId="urn:microsoft.com/office/officeart/2016/7/layout/VerticalHollowActionList"/>
    <dgm:cxn modelId="{EFA627DF-78E3-484F-BF48-29EE981E5612}" srcId="{A5CB3BE1-2B78-4DCD-9A7B-279E16514074}" destId="{0328EACE-A124-4FB3-B224-3CF2104DD598}" srcOrd="1" destOrd="0" parTransId="{A9571F61-2E70-4935-9938-258F5D943335}" sibTransId="{33E288C2-53E2-4858-85AD-FF20DFC3636A}"/>
    <dgm:cxn modelId="{BD885EF3-0E11-441B-8CC0-66655A34B4AA}" srcId="{A5CB3BE1-2B78-4DCD-9A7B-279E16514074}" destId="{A26C4008-D592-4D89-AACD-83BC2A0AAA0B}" srcOrd="0" destOrd="0" parTransId="{EC19E0D4-1A62-49B9-8F26-3A7049A36F96}" sibTransId="{86D408BF-4630-441B-BF87-A2DB2524456A}"/>
    <dgm:cxn modelId="{AD33DCFF-A2CA-4090-B5ED-255E4F341CC8}" srcId="{18262C16-71BF-4050-8E81-DCE1189985AD}" destId="{49127536-02DB-4D10-A462-4426829571B6}" srcOrd="0" destOrd="0" parTransId="{641752A3-1FAB-4063-A82A-43F2A8467A08}" sibTransId="{B73B3E24-8108-496D-B7DB-510C3BA9871C}"/>
    <dgm:cxn modelId="{3D2F30C3-5AB8-6742-AE43-CF68D4B76E37}" type="presParOf" srcId="{F9058649-14F6-B84A-AE93-2DFFF9981277}" destId="{D550497F-643F-0948-882E-3C6C0D5DD1E2}" srcOrd="0" destOrd="0" presId="urn:microsoft.com/office/officeart/2016/7/layout/VerticalHollowActionList"/>
    <dgm:cxn modelId="{C81EA954-5376-9546-9545-45086FB2DCC4}" type="presParOf" srcId="{D550497F-643F-0948-882E-3C6C0D5DD1E2}" destId="{79857917-8615-0044-A281-AA9C143FCB1D}" srcOrd="0" destOrd="0" presId="urn:microsoft.com/office/officeart/2016/7/layout/VerticalHollowActionList"/>
    <dgm:cxn modelId="{3A0BE507-4662-0740-9EDA-76C2A3B7B1C0}" type="presParOf" srcId="{D550497F-643F-0948-882E-3C6C0D5DD1E2}" destId="{424115FE-10B0-1A47-AEED-E9E38662C42C}" srcOrd="1" destOrd="0" presId="urn:microsoft.com/office/officeart/2016/7/layout/VerticalHollowActionList"/>
    <dgm:cxn modelId="{28F3847F-07FB-8B4C-A05A-936EBAFE70B0}" type="presParOf" srcId="{F9058649-14F6-B84A-AE93-2DFFF9981277}" destId="{A3641005-598D-994C-8544-4105B96B6212}" srcOrd="1" destOrd="0" presId="urn:microsoft.com/office/officeart/2016/7/layout/VerticalHollowActionList"/>
    <dgm:cxn modelId="{6E95768D-47AA-574E-9D62-983251033E44}" type="presParOf" srcId="{F9058649-14F6-B84A-AE93-2DFFF9981277}" destId="{12F13855-A7C0-B64C-AF5F-1CE922A7717D}" srcOrd="2" destOrd="0" presId="urn:microsoft.com/office/officeart/2016/7/layout/VerticalHollowActionList"/>
    <dgm:cxn modelId="{33611012-C14B-8846-A143-D270B83A9D7F}" type="presParOf" srcId="{12F13855-A7C0-B64C-AF5F-1CE922A7717D}" destId="{95319AC4-27DA-7D41-B3B6-88C21CF05211}" srcOrd="0" destOrd="0" presId="urn:microsoft.com/office/officeart/2016/7/layout/VerticalHollowActionList"/>
    <dgm:cxn modelId="{0804E1D5-467E-514D-A1BA-379C007AF5A6}" type="presParOf" srcId="{12F13855-A7C0-B64C-AF5F-1CE922A7717D}" destId="{AD896502-E4B6-784F-8F44-68430F3D8EAD}" srcOrd="1" destOrd="0" presId="urn:microsoft.com/office/officeart/2016/7/layout/VerticalHollowActionList"/>
    <dgm:cxn modelId="{339B41A0-6352-2346-AB94-1BC663F81168}" type="presParOf" srcId="{F9058649-14F6-B84A-AE93-2DFFF9981277}" destId="{A84F6134-8052-8A44-94E0-187650E9563F}" srcOrd="3" destOrd="0" presId="urn:microsoft.com/office/officeart/2016/7/layout/VerticalHollowActionList"/>
    <dgm:cxn modelId="{75CEEEF3-B439-E745-8047-5D9CAB5AFFF5}" type="presParOf" srcId="{F9058649-14F6-B84A-AE93-2DFFF9981277}" destId="{1B963DC9-DAC8-F24A-901F-9A92EBF9A5C9}" srcOrd="4" destOrd="0" presId="urn:microsoft.com/office/officeart/2016/7/layout/VerticalHollowActionList"/>
    <dgm:cxn modelId="{8F46382C-7AF4-6245-9AEC-84053DFF5BA7}" type="presParOf" srcId="{1B963DC9-DAC8-F24A-901F-9A92EBF9A5C9}" destId="{15DE73D9-C048-DD43-B4D9-05A545662775}" srcOrd="0" destOrd="0" presId="urn:microsoft.com/office/officeart/2016/7/layout/VerticalHollowActionList"/>
    <dgm:cxn modelId="{7B8CB7C6-DB9E-324A-BCD0-1927C020E43C}" type="presParOf" srcId="{1B963DC9-DAC8-F24A-901F-9A92EBF9A5C9}" destId="{76DC9C91-7799-5241-892D-898968267061}"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D8FBE-D410-FC47-8737-507FBB715C66}">
      <dsp:nvSpPr>
        <dsp:cNvPr id="0" name=""/>
        <dsp:cNvSpPr/>
      </dsp:nvSpPr>
      <dsp:spPr>
        <a:xfrm>
          <a:off x="0" y="1893040"/>
          <a:ext cx="10058399"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08506389-1A50-904D-AB00-05E5DB83A8E8}">
      <dsp:nvSpPr>
        <dsp:cNvPr id="0" name=""/>
        <dsp:cNvSpPr/>
      </dsp:nvSpPr>
      <dsp:spPr>
        <a:xfrm>
          <a:off x="223121" y="2033124"/>
          <a:ext cx="3228510"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Dec. 2023</a:t>
          </a:r>
        </a:p>
      </dsp:txBody>
      <dsp:txXfrm>
        <a:off x="223121" y="2033124"/>
        <a:ext cx="3228510" cy="427827"/>
      </dsp:txXfrm>
    </dsp:sp>
    <dsp:sp modelId="{A37FEF40-0371-004E-8C80-89A9742D32E0}">
      <dsp:nvSpPr>
        <dsp:cNvPr id="0" name=""/>
        <dsp:cNvSpPr/>
      </dsp:nvSpPr>
      <dsp:spPr>
        <a:xfrm>
          <a:off x="2995" y="185222"/>
          <a:ext cx="3668762" cy="988462"/>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COVID-19: IRCC Announce Broad PGWP Extension Programs. These programs conclude in December 2023. Record breaking year for numbers of new PRs in Canada.</a:t>
          </a:r>
        </a:p>
      </dsp:txBody>
      <dsp:txXfrm>
        <a:off x="51248" y="233475"/>
        <a:ext cx="3572256" cy="891956"/>
      </dsp:txXfrm>
    </dsp:sp>
    <dsp:sp modelId="{4C7D8848-1DF3-E74A-9AF9-5046580D31FE}">
      <dsp:nvSpPr>
        <dsp:cNvPr id="0" name=""/>
        <dsp:cNvSpPr/>
      </dsp:nvSpPr>
      <dsp:spPr>
        <a:xfrm>
          <a:off x="1837376" y="1173684"/>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1EFF019-A307-0145-8BDD-C5D8DFE7B28B}">
      <dsp:nvSpPr>
        <dsp:cNvPr id="0" name=""/>
        <dsp:cNvSpPr/>
      </dsp:nvSpPr>
      <dsp:spPr>
        <a:xfrm>
          <a:off x="2351003" y="1325127"/>
          <a:ext cx="3228510"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Jan. 2024</a:t>
          </a:r>
        </a:p>
      </dsp:txBody>
      <dsp:txXfrm>
        <a:off x="2351003" y="1325127"/>
        <a:ext cx="3228510" cy="427827"/>
      </dsp:txXfrm>
    </dsp:sp>
    <dsp:sp modelId="{96136439-F6EB-9246-8DBD-F2503E7BC051}">
      <dsp:nvSpPr>
        <dsp:cNvPr id="0" name=""/>
        <dsp:cNvSpPr/>
      </dsp:nvSpPr>
      <dsp:spPr>
        <a:xfrm>
          <a:off x="1808981"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31530-0D09-2F46-AF80-0FB34CB8CF94}">
      <dsp:nvSpPr>
        <dsp:cNvPr id="0" name=""/>
        <dsp:cNvSpPr/>
      </dsp:nvSpPr>
      <dsp:spPr>
        <a:xfrm>
          <a:off x="2130877" y="2612395"/>
          <a:ext cx="3668762" cy="645526"/>
        </a:xfrm>
        <a:prstGeom prst="roundRect">
          <a:avLst/>
        </a:prstGeom>
        <a:solidFill>
          <a:schemeClr val="lt1">
            <a:alpha val="90000"/>
            <a:hueOff val="0"/>
            <a:satOff val="0"/>
            <a:lumOff val="0"/>
            <a:alphaOff val="0"/>
          </a:schemeClr>
        </a:solidFill>
        <a:ln w="15875" cap="flat" cmpd="sng" algn="ctr">
          <a:solidFill>
            <a:schemeClr val="accent2">
              <a:hueOff val="377143"/>
              <a:satOff val="11785"/>
              <a:lumOff val="1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Cap on Study Permits Introduced Aiming at a 35% reduction, PAL and Financial requirements introduced.</a:t>
          </a:r>
        </a:p>
      </dsp:txBody>
      <dsp:txXfrm>
        <a:off x="2162389" y="2643907"/>
        <a:ext cx="3605738" cy="582502"/>
      </dsp:txXfrm>
    </dsp:sp>
    <dsp:sp modelId="{3BC3DF5F-A322-7345-8B6A-54F5CFF22CE8}">
      <dsp:nvSpPr>
        <dsp:cNvPr id="0" name=""/>
        <dsp:cNvSpPr/>
      </dsp:nvSpPr>
      <dsp:spPr>
        <a:xfrm>
          <a:off x="3965258" y="1893039"/>
          <a:ext cx="0" cy="719355"/>
        </a:xfrm>
        <a:prstGeom prst="line">
          <a:avLst/>
        </a:prstGeom>
        <a:noFill/>
        <a:ln w="12700" cap="flat" cmpd="sng" algn="ctr">
          <a:solidFill>
            <a:schemeClr val="accent2">
              <a:hueOff val="377143"/>
              <a:satOff val="11785"/>
              <a:lumOff val="12941"/>
              <a:alphaOff val="0"/>
            </a:schemeClr>
          </a:solidFill>
          <a:prstDash val="dash"/>
        </a:ln>
        <a:effectLst/>
      </dsp:spPr>
      <dsp:style>
        <a:lnRef idx="1">
          <a:scrgbClr r="0" g="0" b="0"/>
        </a:lnRef>
        <a:fillRef idx="0">
          <a:scrgbClr r="0" g="0" b="0"/>
        </a:fillRef>
        <a:effectRef idx="0">
          <a:scrgbClr r="0" g="0" b="0"/>
        </a:effectRef>
        <a:fontRef idx="minor"/>
      </dsp:style>
    </dsp:sp>
    <dsp:sp modelId="{1DAF31B4-F224-224D-98F1-5BD441F6044A}">
      <dsp:nvSpPr>
        <dsp:cNvPr id="0" name=""/>
        <dsp:cNvSpPr/>
      </dsp:nvSpPr>
      <dsp:spPr>
        <a:xfrm>
          <a:off x="4478885" y="2033124"/>
          <a:ext cx="3228510"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Sep. 2024</a:t>
          </a:r>
        </a:p>
      </dsp:txBody>
      <dsp:txXfrm>
        <a:off x="4478885" y="2033124"/>
        <a:ext cx="3228510" cy="427827"/>
      </dsp:txXfrm>
    </dsp:sp>
    <dsp:sp modelId="{94C648FD-1FF0-5A4A-91B0-48245F78C9D2}">
      <dsp:nvSpPr>
        <dsp:cNvPr id="0" name=""/>
        <dsp:cNvSpPr/>
      </dsp:nvSpPr>
      <dsp:spPr>
        <a:xfrm>
          <a:off x="3936863" y="1864644"/>
          <a:ext cx="56791" cy="56791"/>
        </a:xfrm>
        <a:prstGeom prst="ellipse">
          <a:avLst/>
        </a:prstGeom>
        <a:solidFill>
          <a:schemeClr val="accent2">
            <a:hueOff val="377143"/>
            <a:satOff val="11785"/>
            <a:lumOff val="12941"/>
            <a:alphaOff val="0"/>
          </a:schemeClr>
        </a:solidFill>
        <a:ln w="15875" cap="flat" cmpd="sng" algn="ctr">
          <a:solidFill>
            <a:schemeClr val="accent2">
              <a:hueOff val="377143"/>
              <a:satOff val="11785"/>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B72F6-16F1-4043-A019-A4EE294814E7}">
      <dsp:nvSpPr>
        <dsp:cNvPr id="0" name=""/>
        <dsp:cNvSpPr/>
      </dsp:nvSpPr>
      <dsp:spPr>
        <a:xfrm>
          <a:off x="4258759" y="185222"/>
          <a:ext cx="3668762" cy="988462"/>
        </a:xfrm>
        <a:prstGeom prst="roundRect">
          <a:avLst/>
        </a:prstGeom>
        <a:solidFill>
          <a:schemeClr val="lt1">
            <a:alpha val="90000"/>
            <a:hueOff val="0"/>
            <a:satOff val="0"/>
            <a:lumOff val="0"/>
            <a:alphaOff val="0"/>
          </a:schemeClr>
        </a:solidFill>
        <a:ln w="15875" cap="flat" cmpd="sng" algn="ctr">
          <a:solidFill>
            <a:schemeClr val="accent2">
              <a:hueOff val="754287"/>
              <a:satOff val="23569"/>
              <a:lumOff val="2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New changes hinted at but not introduced, including limiting PGWP eligibility for college graduates, issuing PGWP based on program of study. No formal change made to date.</a:t>
          </a:r>
        </a:p>
      </dsp:txBody>
      <dsp:txXfrm>
        <a:off x="4307012" y="233475"/>
        <a:ext cx="3572256" cy="891956"/>
      </dsp:txXfrm>
    </dsp:sp>
    <dsp:sp modelId="{E2FC0A19-BC18-4943-87DE-90E30FD709B6}">
      <dsp:nvSpPr>
        <dsp:cNvPr id="0" name=""/>
        <dsp:cNvSpPr/>
      </dsp:nvSpPr>
      <dsp:spPr>
        <a:xfrm>
          <a:off x="6093141" y="1173684"/>
          <a:ext cx="0" cy="719355"/>
        </a:xfrm>
        <a:prstGeom prst="line">
          <a:avLst/>
        </a:prstGeom>
        <a:noFill/>
        <a:ln w="12700" cap="flat" cmpd="sng" algn="ctr">
          <a:solidFill>
            <a:schemeClr val="accent2">
              <a:hueOff val="754287"/>
              <a:satOff val="23569"/>
              <a:lumOff val="25883"/>
              <a:alphaOff val="0"/>
            </a:schemeClr>
          </a:solidFill>
          <a:prstDash val="dash"/>
        </a:ln>
        <a:effectLst/>
      </dsp:spPr>
      <dsp:style>
        <a:lnRef idx="1">
          <a:scrgbClr r="0" g="0" b="0"/>
        </a:lnRef>
        <a:fillRef idx="0">
          <a:scrgbClr r="0" g="0" b="0"/>
        </a:fillRef>
        <a:effectRef idx="0">
          <a:scrgbClr r="0" g="0" b="0"/>
        </a:effectRef>
        <a:fontRef idx="minor"/>
      </dsp:style>
    </dsp:sp>
    <dsp:sp modelId="{96478451-FF0D-434C-BE5C-2C9B5D723F8A}">
      <dsp:nvSpPr>
        <dsp:cNvPr id="0" name=""/>
        <dsp:cNvSpPr/>
      </dsp:nvSpPr>
      <dsp:spPr>
        <a:xfrm>
          <a:off x="6606767" y="1325127"/>
          <a:ext cx="3228510"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 Nov. 2024</a:t>
          </a:r>
        </a:p>
      </dsp:txBody>
      <dsp:txXfrm>
        <a:off x="6606767" y="1325127"/>
        <a:ext cx="3228510" cy="427827"/>
      </dsp:txXfrm>
    </dsp:sp>
    <dsp:sp modelId="{22B090A7-1E4D-404B-AD83-3DE6481E3111}">
      <dsp:nvSpPr>
        <dsp:cNvPr id="0" name=""/>
        <dsp:cNvSpPr/>
      </dsp:nvSpPr>
      <dsp:spPr>
        <a:xfrm>
          <a:off x="6064745" y="1864644"/>
          <a:ext cx="56791" cy="56791"/>
        </a:xfrm>
        <a:prstGeom prst="ellipse">
          <a:avLst/>
        </a:prstGeom>
        <a:solidFill>
          <a:schemeClr val="accent2">
            <a:hueOff val="754287"/>
            <a:satOff val="23569"/>
            <a:lumOff val="25883"/>
            <a:alphaOff val="0"/>
          </a:schemeClr>
        </a:solidFill>
        <a:ln w="15875" cap="flat" cmpd="sng" algn="ctr">
          <a:solidFill>
            <a:schemeClr val="accent2">
              <a:hueOff val="754287"/>
              <a:satOff val="23569"/>
              <a:lumOff val="2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648FA-D6AA-1942-B2AB-95AAC21AAF19}">
      <dsp:nvSpPr>
        <dsp:cNvPr id="0" name=""/>
        <dsp:cNvSpPr/>
      </dsp:nvSpPr>
      <dsp:spPr>
        <a:xfrm>
          <a:off x="6386641" y="2612395"/>
          <a:ext cx="3668762" cy="806908"/>
        </a:xfrm>
        <a:prstGeom prst="roundRect">
          <a:avLst/>
        </a:prstGeom>
        <a:solidFill>
          <a:schemeClr val="lt1">
            <a:alpha val="90000"/>
            <a:hueOff val="0"/>
            <a:satOff val="0"/>
            <a:lumOff val="0"/>
            <a:alphaOff val="0"/>
          </a:schemeClr>
        </a:solidFill>
        <a:ln w="15875" cap="flat" cmpd="sng" algn="ctr">
          <a:solidFill>
            <a:schemeClr val="accent2">
              <a:hueOff val="1131430"/>
              <a:satOff val="35354"/>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PGWP applicants will need to provide a language test demonstrating CLB 5s for college graduates and CLB 7s for bachelors graduates</a:t>
          </a:r>
        </a:p>
      </dsp:txBody>
      <dsp:txXfrm>
        <a:off x="6426031" y="2651785"/>
        <a:ext cx="3589982" cy="728128"/>
      </dsp:txXfrm>
    </dsp:sp>
    <dsp:sp modelId="{30A043B3-88FC-4542-8FE6-84F16D755EB0}">
      <dsp:nvSpPr>
        <dsp:cNvPr id="0" name=""/>
        <dsp:cNvSpPr/>
      </dsp:nvSpPr>
      <dsp:spPr>
        <a:xfrm>
          <a:off x="8221023" y="1893039"/>
          <a:ext cx="0" cy="719355"/>
        </a:xfrm>
        <a:prstGeom prst="line">
          <a:avLst/>
        </a:prstGeom>
        <a:noFill/>
        <a:ln w="12700" cap="flat" cmpd="sng" algn="ctr">
          <a:solidFill>
            <a:schemeClr val="accent2">
              <a:hueOff val="1131430"/>
              <a:satOff val="35354"/>
              <a:lumOff val="38824"/>
              <a:alphaOff val="0"/>
            </a:schemeClr>
          </a:solidFill>
          <a:prstDash val="dash"/>
        </a:ln>
        <a:effectLst/>
      </dsp:spPr>
      <dsp:style>
        <a:lnRef idx="1">
          <a:scrgbClr r="0" g="0" b="0"/>
        </a:lnRef>
        <a:fillRef idx="0">
          <a:scrgbClr r="0" g="0" b="0"/>
        </a:fillRef>
        <a:effectRef idx="0">
          <a:scrgbClr r="0" g="0" b="0"/>
        </a:effectRef>
        <a:fontRef idx="minor"/>
      </dsp:style>
    </dsp:sp>
    <dsp:sp modelId="{1A5CE4F7-0DE9-8A4C-B54D-BDF7FED70853}">
      <dsp:nvSpPr>
        <dsp:cNvPr id="0" name=""/>
        <dsp:cNvSpPr/>
      </dsp:nvSpPr>
      <dsp:spPr>
        <a:xfrm>
          <a:off x="8192627" y="1864644"/>
          <a:ext cx="56791" cy="56791"/>
        </a:xfrm>
        <a:prstGeom prst="ellipse">
          <a:avLst/>
        </a:prstGeom>
        <a:solidFill>
          <a:schemeClr val="accent2">
            <a:hueOff val="1131430"/>
            <a:satOff val="35354"/>
            <a:lumOff val="38824"/>
            <a:alphaOff val="0"/>
          </a:schemeClr>
        </a:solidFill>
        <a:ln w="15875" cap="flat" cmpd="sng" algn="ctr">
          <a:solidFill>
            <a:schemeClr val="accent2">
              <a:hueOff val="1131430"/>
              <a:satOff val="35354"/>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58EB5-7996-4587-8F3D-C8D40F835753}">
      <dsp:nvSpPr>
        <dsp:cNvPr id="0" name=""/>
        <dsp:cNvSpPr/>
      </dsp:nvSpPr>
      <dsp:spPr>
        <a:xfrm>
          <a:off x="197354" y="591268"/>
          <a:ext cx="910716" cy="9107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49847-9C45-45C9-BDB5-FB8363CB215A}">
      <dsp:nvSpPr>
        <dsp:cNvPr id="0" name=""/>
        <dsp:cNvSpPr/>
      </dsp:nvSpPr>
      <dsp:spPr>
        <a:xfrm>
          <a:off x="388605" y="782519"/>
          <a:ext cx="528215" cy="5282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39FD1-BE9A-4A86-9A81-F2FB128DF83C}">
      <dsp:nvSpPr>
        <dsp:cNvPr id="0" name=""/>
        <dsp:cNvSpPr/>
      </dsp:nvSpPr>
      <dsp:spPr>
        <a:xfrm>
          <a:off x="1303224" y="591268"/>
          <a:ext cx="2146689" cy="91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Caps on number of study permits issued each year: further reduction </a:t>
          </a:r>
          <a:r>
            <a:rPr lang="en-CA" sz="1100" kern="1200"/>
            <a:t>f</a:t>
          </a:r>
          <a:r>
            <a:rPr lang="en-CA" sz="1100" b="0" i="0" kern="1200"/>
            <a:t>or 2025, this means reducing study permits issued to 437,000. </a:t>
          </a:r>
          <a:endParaRPr lang="en-US" sz="1100" kern="1200"/>
        </a:p>
      </dsp:txBody>
      <dsp:txXfrm>
        <a:off x="1303224" y="591268"/>
        <a:ext cx="2146689" cy="910716"/>
      </dsp:txXfrm>
    </dsp:sp>
    <dsp:sp modelId="{87D25824-5CE5-4C91-9EDC-739AC991BF34}">
      <dsp:nvSpPr>
        <dsp:cNvPr id="0" name=""/>
        <dsp:cNvSpPr/>
      </dsp:nvSpPr>
      <dsp:spPr>
        <a:xfrm>
          <a:off x="3823958" y="591268"/>
          <a:ext cx="910716" cy="9107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68207-2C3C-4AC4-885E-DBFA53E02D89}">
      <dsp:nvSpPr>
        <dsp:cNvPr id="0" name=""/>
        <dsp:cNvSpPr/>
      </dsp:nvSpPr>
      <dsp:spPr>
        <a:xfrm>
          <a:off x="4015209" y="782519"/>
          <a:ext cx="528215" cy="5282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249D27-F12A-4D8E-9D9F-0995AAB9A81E}">
      <dsp:nvSpPr>
        <dsp:cNvPr id="0" name=""/>
        <dsp:cNvSpPr/>
      </dsp:nvSpPr>
      <dsp:spPr>
        <a:xfrm>
          <a:off x="4929828" y="591268"/>
          <a:ext cx="2146689" cy="91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a:t>Provincial Attestation Letters required. </a:t>
          </a:r>
          <a:endParaRPr lang="en-US" sz="1100" kern="1200"/>
        </a:p>
      </dsp:txBody>
      <dsp:txXfrm>
        <a:off x="4929828" y="591268"/>
        <a:ext cx="2146689" cy="910716"/>
      </dsp:txXfrm>
    </dsp:sp>
    <dsp:sp modelId="{DA4E16C5-A9EF-4E7A-A6F8-D4597EE2E4D9}">
      <dsp:nvSpPr>
        <dsp:cNvPr id="0" name=""/>
        <dsp:cNvSpPr/>
      </dsp:nvSpPr>
      <dsp:spPr>
        <a:xfrm>
          <a:off x="7450562" y="591268"/>
          <a:ext cx="910716" cy="91071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2068A-F99B-43F4-9C9C-4B9BACA56CC5}">
      <dsp:nvSpPr>
        <dsp:cNvPr id="0" name=""/>
        <dsp:cNvSpPr/>
      </dsp:nvSpPr>
      <dsp:spPr>
        <a:xfrm>
          <a:off x="7641813" y="782519"/>
          <a:ext cx="528215" cy="5282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6E2CFD-8D4B-49D9-ABAD-70A24C22355E}">
      <dsp:nvSpPr>
        <dsp:cNvPr id="0" name=""/>
        <dsp:cNvSpPr/>
      </dsp:nvSpPr>
      <dsp:spPr>
        <a:xfrm>
          <a:off x="8556432" y="591268"/>
          <a:ext cx="2146689" cy="91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b="0" i="0" kern="1200"/>
            <a:t>Financial Eligibility changes: $20,635 required for a single individual. </a:t>
          </a:r>
          <a:endParaRPr lang="en-US" sz="1100" kern="1200"/>
        </a:p>
      </dsp:txBody>
      <dsp:txXfrm>
        <a:off x="8556432" y="591268"/>
        <a:ext cx="2146689" cy="910716"/>
      </dsp:txXfrm>
    </dsp:sp>
    <dsp:sp modelId="{FCEBEBF6-7D36-41F3-ABA3-2557961E55E1}">
      <dsp:nvSpPr>
        <dsp:cNvPr id="0" name=""/>
        <dsp:cNvSpPr/>
      </dsp:nvSpPr>
      <dsp:spPr>
        <a:xfrm>
          <a:off x="197354" y="2117256"/>
          <a:ext cx="910716" cy="91071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0D591-9DDA-4850-ADDA-5FC45E6E8BF5}">
      <dsp:nvSpPr>
        <dsp:cNvPr id="0" name=""/>
        <dsp:cNvSpPr/>
      </dsp:nvSpPr>
      <dsp:spPr>
        <a:xfrm>
          <a:off x="388605" y="2308507"/>
          <a:ext cx="528215" cy="5282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E9C52E-D547-45BB-9DE6-7E9FAFE90BF5}">
      <dsp:nvSpPr>
        <dsp:cNvPr id="0" name=""/>
        <dsp:cNvSpPr/>
      </dsp:nvSpPr>
      <dsp:spPr>
        <a:xfrm>
          <a:off x="1303224" y="2117256"/>
          <a:ext cx="2146689" cy="91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kern="1200" dirty="0"/>
            <a:t>Spouses no longer eligible for accompanying open work permit unless in a Master’s program of minimum 16 months or PhD program.</a:t>
          </a:r>
          <a:endParaRPr lang="en-US" sz="1100" kern="1200" dirty="0"/>
        </a:p>
      </dsp:txBody>
      <dsp:txXfrm>
        <a:off x="1303224" y="2117256"/>
        <a:ext cx="2146689" cy="910716"/>
      </dsp:txXfrm>
    </dsp:sp>
    <dsp:sp modelId="{D843482F-F31C-4064-BF84-0FA6E02A554C}">
      <dsp:nvSpPr>
        <dsp:cNvPr id="0" name=""/>
        <dsp:cNvSpPr/>
      </dsp:nvSpPr>
      <dsp:spPr>
        <a:xfrm>
          <a:off x="3823958" y="2117256"/>
          <a:ext cx="910716" cy="91071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5FAA1-848D-4CAB-B5FF-C7DCC3CDF044}">
      <dsp:nvSpPr>
        <dsp:cNvPr id="0" name=""/>
        <dsp:cNvSpPr/>
      </dsp:nvSpPr>
      <dsp:spPr>
        <a:xfrm>
          <a:off x="4015209" y="2308507"/>
          <a:ext cx="528215" cy="5282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78F63-2594-4ECB-9813-7905A02DD3CF}">
      <dsp:nvSpPr>
        <dsp:cNvPr id="0" name=""/>
        <dsp:cNvSpPr/>
      </dsp:nvSpPr>
      <dsp:spPr>
        <a:xfrm>
          <a:off x="4929828" y="2117256"/>
          <a:ext cx="2146689" cy="91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CA" sz="1100" b="0" i="0" kern="1200" dirty="0"/>
            <a:t>Increased reliance on AI software for processing. High refusal rates. </a:t>
          </a:r>
          <a:endParaRPr lang="en-US" sz="1100" kern="1200" dirty="0"/>
        </a:p>
      </dsp:txBody>
      <dsp:txXfrm>
        <a:off x="4929828" y="2117256"/>
        <a:ext cx="2146689" cy="910716"/>
      </dsp:txXfrm>
    </dsp:sp>
    <dsp:sp modelId="{345FA00B-2B11-468D-BE27-EB46EB73AD76}">
      <dsp:nvSpPr>
        <dsp:cNvPr id="0" name=""/>
        <dsp:cNvSpPr/>
      </dsp:nvSpPr>
      <dsp:spPr>
        <a:xfrm>
          <a:off x="7450562" y="2117256"/>
          <a:ext cx="910716" cy="9107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10318-EBB8-4F7B-85E2-5BD78567F3E5}">
      <dsp:nvSpPr>
        <dsp:cNvPr id="0" name=""/>
        <dsp:cNvSpPr/>
      </dsp:nvSpPr>
      <dsp:spPr>
        <a:xfrm>
          <a:off x="7641813" y="2308507"/>
          <a:ext cx="528215" cy="52821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F46C85-4451-4797-8D7A-00D68298823F}">
      <dsp:nvSpPr>
        <dsp:cNvPr id="0" name=""/>
        <dsp:cNvSpPr/>
      </dsp:nvSpPr>
      <dsp:spPr>
        <a:xfrm>
          <a:off x="8556432" y="2117256"/>
          <a:ext cx="2146689" cy="910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Students currently only able to work 20 hours per week off campus.*</a:t>
          </a:r>
        </a:p>
      </dsp:txBody>
      <dsp:txXfrm>
        <a:off x="8556432" y="2117256"/>
        <a:ext cx="2146689" cy="910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8084C-98BA-9B41-B097-1556B14F3EF1}">
      <dsp:nvSpPr>
        <dsp:cNvPr id="0" name=""/>
        <dsp:cNvSpPr/>
      </dsp:nvSpPr>
      <dsp:spPr>
        <a:xfrm>
          <a:off x="929481" y="0"/>
          <a:ext cx="5051424" cy="50514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44431-3036-1343-8F28-007320343C93}">
      <dsp:nvSpPr>
        <dsp:cNvPr id="0" name=""/>
        <dsp:cNvSpPr/>
      </dsp:nvSpPr>
      <dsp:spPr>
        <a:xfrm>
          <a:off x="1409366" y="479885"/>
          <a:ext cx="1970055" cy="19700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Constantly-changing immigration pathways</a:t>
          </a:r>
        </a:p>
      </dsp:txBody>
      <dsp:txXfrm>
        <a:off x="1505536" y="576055"/>
        <a:ext cx="1777715" cy="1777715"/>
      </dsp:txXfrm>
    </dsp:sp>
    <dsp:sp modelId="{ABBAB26C-BFC1-F343-AF59-3B70F83E854B}">
      <dsp:nvSpPr>
        <dsp:cNvPr id="0" name=""/>
        <dsp:cNvSpPr/>
      </dsp:nvSpPr>
      <dsp:spPr>
        <a:xfrm>
          <a:off x="3530964" y="479885"/>
          <a:ext cx="1970055" cy="19700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Competition for limited PR spaces </a:t>
          </a:r>
        </a:p>
      </dsp:txBody>
      <dsp:txXfrm>
        <a:off x="3627134" y="576055"/>
        <a:ext cx="1777715" cy="1777715"/>
      </dsp:txXfrm>
    </dsp:sp>
    <dsp:sp modelId="{2BC388AB-321F-B445-8BFA-4C130E95B4CF}">
      <dsp:nvSpPr>
        <dsp:cNvPr id="0" name=""/>
        <dsp:cNvSpPr/>
      </dsp:nvSpPr>
      <dsp:spPr>
        <a:xfrm>
          <a:off x="1409366" y="2601483"/>
          <a:ext cx="1970055" cy="19700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Employment risks  </a:t>
          </a:r>
        </a:p>
      </dsp:txBody>
      <dsp:txXfrm>
        <a:off x="1505536" y="2697653"/>
        <a:ext cx="1777715" cy="1777715"/>
      </dsp:txXfrm>
    </dsp:sp>
    <dsp:sp modelId="{689F384C-8049-EF42-A1C2-8DC7ADFA998C}">
      <dsp:nvSpPr>
        <dsp:cNvPr id="0" name=""/>
        <dsp:cNvSpPr/>
      </dsp:nvSpPr>
      <dsp:spPr>
        <a:xfrm>
          <a:off x="3530964" y="2601483"/>
          <a:ext cx="1970055" cy="19700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Mental health challenges</a:t>
          </a:r>
        </a:p>
      </dsp:txBody>
      <dsp:txXfrm>
        <a:off x="3627134" y="2697653"/>
        <a:ext cx="1777715" cy="1777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91A6-E34F-7149-959D-A6285EBA7334}">
      <dsp:nvSpPr>
        <dsp:cNvPr id="0" name=""/>
        <dsp:cNvSpPr/>
      </dsp:nvSpPr>
      <dsp:spPr>
        <a:xfrm>
          <a:off x="2011680" y="1183"/>
          <a:ext cx="8046720" cy="121272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844550">
            <a:lnSpc>
              <a:spcPct val="90000"/>
            </a:lnSpc>
            <a:spcBef>
              <a:spcPct val="0"/>
            </a:spcBef>
            <a:spcAft>
              <a:spcPct val="35000"/>
            </a:spcAft>
            <a:buNone/>
          </a:pPr>
          <a:r>
            <a:rPr lang="en-US" sz="1900" kern="1200" dirty="0"/>
            <a:t>Consider switching into programs that lead to jobs in high-demand fields. Once the list is published, it is beneficial to graduate in one of those programs. </a:t>
          </a:r>
        </a:p>
      </dsp:txBody>
      <dsp:txXfrm>
        <a:off x="2011680" y="1183"/>
        <a:ext cx="8046720" cy="1212728"/>
      </dsp:txXfrm>
    </dsp:sp>
    <dsp:sp modelId="{9D09D560-9B76-6A4E-AC2E-D7492721EA65}">
      <dsp:nvSpPr>
        <dsp:cNvPr id="0" name=""/>
        <dsp:cNvSpPr/>
      </dsp:nvSpPr>
      <dsp:spPr>
        <a:xfrm>
          <a:off x="0" y="1183"/>
          <a:ext cx="2011680" cy="1212728"/>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1022350">
            <a:lnSpc>
              <a:spcPct val="90000"/>
            </a:lnSpc>
            <a:spcBef>
              <a:spcPct val="0"/>
            </a:spcBef>
            <a:spcAft>
              <a:spcPct val="35000"/>
            </a:spcAft>
            <a:buNone/>
          </a:pPr>
          <a:r>
            <a:rPr lang="en-US" sz="2300" kern="1200" dirty="0"/>
            <a:t>Study in an in-demand field</a:t>
          </a:r>
        </a:p>
      </dsp:txBody>
      <dsp:txXfrm>
        <a:off x="0" y="1183"/>
        <a:ext cx="2011680" cy="1212728"/>
      </dsp:txXfrm>
    </dsp:sp>
    <dsp:sp modelId="{CB8DB1EF-4B7B-714B-B6A6-E718CBF4609C}">
      <dsp:nvSpPr>
        <dsp:cNvPr id="0" name=""/>
        <dsp:cNvSpPr/>
      </dsp:nvSpPr>
      <dsp:spPr>
        <a:xfrm>
          <a:off x="2011680" y="1286675"/>
          <a:ext cx="8046720" cy="1212728"/>
        </a:xfrm>
        <a:prstGeom prst="rect">
          <a:avLst/>
        </a:prstGeom>
        <a:solidFill>
          <a:schemeClr val="accent2">
            <a:hueOff val="565715"/>
            <a:satOff val="17677"/>
            <a:lumOff val="19412"/>
            <a:alphaOff val="0"/>
          </a:schemeClr>
        </a:solidFill>
        <a:ln w="15875" cap="flat" cmpd="sng" algn="ctr">
          <a:solidFill>
            <a:schemeClr val="accent2">
              <a:hueOff val="565715"/>
              <a:satOff val="17677"/>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844550">
            <a:lnSpc>
              <a:spcPct val="90000"/>
            </a:lnSpc>
            <a:spcBef>
              <a:spcPct val="0"/>
            </a:spcBef>
            <a:spcAft>
              <a:spcPct val="35000"/>
            </a:spcAft>
            <a:buNone/>
          </a:pPr>
          <a:r>
            <a:rPr lang="en-US" sz="1900" kern="1200" dirty="0"/>
            <a:t>There are many PR streams for French speakers in Canada.  </a:t>
          </a:r>
        </a:p>
      </dsp:txBody>
      <dsp:txXfrm>
        <a:off x="2011680" y="1286675"/>
        <a:ext cx="8046720" cy="1212728"/>
      </dsp:txXfrm>
    </dsp:sp>
    <dsp:sp modelId="{08547BEE-67C1-FF4B-89D2-CD9EDCA08CE8}">
      <dsp:nvSpPr>
        <dsp:cNvPr id="0" name=""/>
        <dsp:cNvSpPr/>
      </dsp:nvSpPr>
      <dsp:spPr>
        <a:xfrm>
          <a:off x="0" y="1286675"/>
          <a:ext cx="2011680" cy="1212728"/>
        </a:xfrm>
        <a:prstGeom prst="rect">
          <a:avLst/>
        </a:prstGeom>
        <a:solidFill>
          <a:schemeClr val="lt1">
            <a:hueOff val="0"/>
            <a:satOff val="0"/>
            <a:lumOff val="0"/>
            <a:alphaOff val="0"/>
          </a:schemeClr>
        </a:solidFill>
        <a:ln w="15875" cap="flat" cmpd="sng" algn="ctr">
          <a:solidFill>
            <a:schemeClr val="accent2">
              <a:hueOff val="565715"/>
              <a:satOff val="17677"/>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1022350">
            <a:lnSpc>
              <a:spcPct val="90000"/>
            </a:lnSpc>
            <a:spcBef>
              <a:spcPct val="0"/>
            </a:spcBef>
            <a:spcAft>
              <a:spcPct val="35000"/>
            </a:spcAft>
            <a:buNone/>
          </a:pPr>
          <a:r>
            <a:rPr lang="en-US" sz="2300" kern="1200" dirty="0"/>
            <a:t>Consider studying French</a:t>
          </a:r>
        </a:p>
      </dsp:txBody>
      <dsp:txXfrm>
        <a:off x="0" y="1286675"/>
        <a:ext cx="2011680" cy="1212728"/>
      </dsp:txXfrm>
    </dsp:sp>
    <dsp:sp modelId="{39C00A77-0AD3-EF4F-90CF-9653100C348C}">
      <dsp:nvSpPr>
        <dsp:cNvPr id="0" name=""/>
        <dsp:cNvSpPr/>
      </dsp:nvSpPr>
      <dsp:spPr>
        <a:xfrm>
          <a:off x="2011680" y="2572168"/>
          <a:ext cx="8046720" cy="1212728"/>
        </a:xfrm>
        <a:prstGeom prst="rect">
          <a:avLst/>
        </a:prstGeom>
        <a:solidFill>
          <a:schemeClr val="accent2">
            <a:hueOff val="1131430"/>
            <a:satOff val="35354"/>
            <a:lumOff val="38824"/>
            <a:alphaOff val="0"/>
          </a:schemeClr>
        </a:solidFill>
        <a:ln w="15875" cap="flat" cmpd="sng" algn="ctr">
          <a:solidFill>
            <a:schemeClr val="accent2">
              <a:hueOff val="1131430"/>
              <a:satOff val="35354"/>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844550">
            <a:lnSpc>
              <a:spcPct val="90000"/>
            </a:lnSpc>
            <a:spcBef>
              <a:spcPct val="0"/>
            </a:spcBef>
            <a:spcAft>
              <a:spcPct val="35000"/>
            </a:spcAft>
            <a:buNone/>
          </a:pPr>
          <a:r>
            <a:rPr lang="en-US" sz="1900" kern="1200" dirty="0"/>
            <a:t>Write a language test before program is completed to ensure score meets PGWP requirements. </a:t>
          </a:r>
        </a:p>
      </dsp:txBody>
      <dsp:txXfrm>
        <a:off x="2011680" y="2572168"/>
        <a:ext cx="8046720" cy="1212728"/>
      </dsp:txXfrm>
    </dsp:sp>
    <dsp:sp modelId="{3CBDEA5E-03A8-C243-9896-618CDA1DFE17}">
      <dsp:nvSpPr>
        <dsp:cNvPr id="0" name=""/>
        <dsp:cNvSpPr/>
      </dsp:nvSpPr>
      <dsp:spPr>
        <a:xfrm>
          <a:off x="0" y="2572168"/>
          <a:ext cx="2011680" cy="1212728"/>
        </a:xfrm>
        <a:prstGeom prst="rect">
          <a:avLst/>
        </a:prstGeom>
        <a:solidFill>
          <a:schemeClr val="lt1">
            <a:hueOff val="0"/>
            <a:satOff val="0"/>
            <a:lumOff val="0"/>
            <a:alphaOff val="0"/>
          </a:schemeClr>
        </a:solidFill>
        <a:ln w="15875" cap="flat" cmpd="sng" algn="ctr">
          <a:solidFill>
            <a:schemeClr val="accent2">
              <a:hueOff val="1131430"/>
              <a:satOff val="35354"/>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1022350">
            <a:lnSpc>
              <a:spcPct val="90000"/>
            </a:lnSpc>
            <a:spcBef>
              <a:spcPct val="0"/>
            </a:spcBef>
            <a:spcAft>
              <a:spcPct val="35000"/>
            </a:spcAft>
            <a:buNone/>
          </a:pPr>
          <a:r>
            <a:rPr lang="en-US" sz="2300" kern="1200" dirty="0"/>
            <a:t>Make sure language scores are met</a:t>
          </a:r>
        </a:p>
      </dsp:txBody>
      <dsp:txXfrm>
        <a:off x="0" y="2572168"/>
        <a:ext cx="2011680" cy="1212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B91A6-E34F-7149-959D-A6285EBA7334}">
      <dsp:nvSpPr>
        <dsp:cNvPr id="0" name=""/>
        <dsp:cNvSpPr/>
      </dsp:nvSpPr>
      <dsp:spPr>
        <a:xfrm>
          <a:off x="2011680" y="1183"/>
          <a:ext cx="8046720" cy="121272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844550">
            <a:lnSpc>
              <a:spcPct val="90000"/>
            </a:lnSpc>
            <a:spcBef>
              <a:spcPct val="0"/>
            </a:spcBef>
            <a:spcAft>
              <a:spcPct val="35000"/>
            </a:spcAft>
            <a:buNone/>
          </a:pPr>
          <a:r>
            <a:rPr lang="en-US" sz="1900" kern="1200" dirty="0"/>
            <a:t>Do not work without authorization. Follow changes to work hour limits closely. Current rules allow students to work up to 20 hours off campus.</a:t>
          </a:r>
        </a:p>
      </dsp:txBody>
      <dsp:txXfrm>
        <a:off x="2011680" y="1183"/>
        <a:ext cx="8046720" cy="1212728"/>
      </dsp:txXfrm>
    </dsp:sp>
    <dsp:sp modelId="{9D09D560-9B76-6A4E-AC2E-D7492721EA65}">
      <dsp:nvSpPr>
        <dsp:cNvPr id="0" name=""/>
        <dsp:cNvSpPr/>
      </dsp:nvSpPr>
      <dsp:spPr>
        <a:xfrm>
          <a:off x="0" y="1183"/>
          <a:ext cx="2011680" cy="1212728"/>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1022350">
            <a:lnSpc>
              <a:spcPct val="90000"/>
            </a:lnSpc>
            <a:spcBef>
              <a:spcPct val="0"/>
            </a:spcBef>
            <a:spcAft>
              <a:spcPct val="35000"/>
            </a:spcAft>
            <a:buNone/>
          </a:pPr>
          <a:r>
            <a:rPr lang="en-US" sz="2300" kern="1200" dirty="0"/>
            <a:t>Work within authorized limit</a:t>
          </a:r>
        </a:p>
      </dsp:txBody>
      <dsp:txXfrm>
        <a:off x="0" y="1183"/>
        <a:ext cx="2011680" cy="1212728"/>
      </dsp:txXfrm>
    </dsp:sp>
    <dsp:sp modelId="{CB8DB1EF-4B7B-714B-B6A6-E718CBF4609C}">
      <dsp:nvSpPr>
        <dsp:cNvPr id="0" name=""/>
        <dsp:cNvSpPr/>
      </dsp:nvSpPr>
      <dsp:spPr>
        <a:xfrm>
          <a:off x="2011680" y="1286675"/>
          <a:ext cx="8046720" cy="1212728"/>
        </a:xfrm>
        <a:prstGeom prst="rect">
          <a:avLst/>
        </a:prstGeom>
        <a:solidFill>
          <a:schemeClr val="accent2">
            <a:hueOff val="565715"/>
            <a:satOff val="17677"/>
            <a:lumOff val="19412"/>
            <a:alphaOff val="0"/>
          </a:schemeClr>
        </a:solidFill>
        <a:ln w="15875" cap="flat" cmpd="sng" algn="ctr">
          <a:solidFill>
            <a:schemeClr val="accent2">
              <a:hueOff val="565715"/>
              <a:satOff val="17677"/>
              <a:lumOff val="1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844550">
            <a:lnSpc>
              <a:spcPct val="90000"/>
            </a:lnSpc>
            <a:spcBef>
              <a:spcPct val="0"/>
            </a:spcBef>
            <a:spcAft>
              <a:spcPct val="35000"/>
            </a:spcAft>
            <a:buNone/>
          </a:pPr>
          <a:r>
            <a:rPr lang="en-US" sz="1900" kern="1200" dirty="0"/>
            <a:t>Study on a full-time basis during each semester. Exception for final semester. </a:t>
          </a:r>
        </a:p>
      </dsp:txBody>
      <dsp:txXfrm>
        <a:off x="2011680" y="1286675"/>
        <a:ext cx="8046720" cy="1212728"/>
      </dsp:txXfrm>
    </dsp:sp>
    <dsp:sp modelId="{08547BEE-67C1-FF4B-89D2-CD9EDCA08CE8}">
      <dsp:nvSpPr>
        <dsp:cNvPr id="0" name=""/>
        <dsp:cNvSpPr/>
      </dsp:nvSpPr>
      <dsp:spPr>
        <a:xfrm>
          <a:off x="0" y="1286675"/>
          <a:ext cx="2011680" cy="1212728"/>
        </a:xfrm>
        <a:prstGeom prst="rect">
          <a:avLst/>
        </a:prstGeom>
        <a:solidFill>
          <a:schemeClr val="lt1">
            <a:hueOff val="0"/>
            <a:satOff val="0"/>
            <a:lumOff val="0"/>
            <a:alphaOff val="0"/>
          </a:schemeClr>
        </a:solidFill>
        <a:ln w="15875" cap="flat" cmpd="sng" algn="ctr">
          <a:solidFill>
            <a:schemeClr val="accent2">
              <a:hueOff val="565715"/>
              <a:satOff val="17677"/>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1022350">
            <a:lnSpc>
              <a:spcPct val="90000"/>
            </a:lnSpc>
            <a:spcBef>
              <a:spcPct val="0"/>
            </a:spcBef>
            <a:spcAft>
              <a:spcPct val="35000"/>
            </a:spcAft>
            <a:buNone/>
          </a:pPr>
          <a:r>
            <a:rPr lang="en-US" sz="2300" kern="1200" dirty="0"/>
            <a:t>Study on a full-time basis</a:t>
          </a:r>
        </a:p>
      </dsp:txBody>
      <dsp:txXfrm>
        <a:off x="0" y="1286675"/>
        <a:ext cx="2011680" cy="1212728"/>
      </dsp:txXfrm>
    </dsp:sp>
    <dsp:sp modelId="{39C00A77-0AD3-EF4F-90CF-9653100C348C}">
      <dsp:nvSpPr>
        <dsp:cNvPr id="0" name=""/>
        <dsp:cNvSpPr/>
      </dsp:nvSpPr>
      <dsp:spPr>
        <a:xfrm>
          <a:off x="2011680" y="2572168"/>
          <a:ext cx="8046720" cy="1212728"/>
        </a:xfrm>
        <a:prstGeom prst="rect">
          <a:avLst/>
        </a:prstGeom>
        <a:solidFill>
          <a:schemeClr val="accent2">
            <a:hueOff val="1131430"/>
            <a:satOff val="35354"/>
            <a:lumOff val="38824"/>
            <a:alphaOff val="0"/>
          </a:schemeClr>
        </a:solidFill>
        <a:ln w="15875" cap="flat" cmpd="sng" algn="ctr">
          <a:solidFill>
            <a:schemeClr val="accent2">
              <a:hueOff val="1131430"/>
              <a:satOff val="35354"/>
              <a:lumOff val="3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844550">
            <a:lnSpc>
              <a:spcPct val="90000"/>
            </a:lnSpc>
            <a:spcBef>
              <a:spcPct val="0"/>
            </a:spcBef>
            <a:spcAft>
              <a:spcPct val="35000"/>
            </a:spcAft>
            <a:buNone/>
          </a:pPr>
          <a:r>
            <a:rPr lang="en-US" sz="1900" kern="1200" dirty="0"/>
            <a:t>Do not take unauthorized leave from studies. If any leave is required, receive written permission first, and do not take more than 150 days of leave.  </a:t>
          </a:r>
        </a:p>
      </dsp:txBody>
      <dsp:txXfrm>
        <a:off x="2011680" y="2572168"/>
        <a:ext cx="8046720" cy="1212728"/>
      </dsp:txXfrm>
    </dsp:sp>
    <dsp:sp modelId="{3CBDEA5E-03A8-C243-9896-618CDA1DFE17}">
      <dsp:nvSpPr>
        <dsp:cNvPr id="0" name=""/>
        <dsp:cNvSpPr/>
      </dsp:nvSpPr>
      <dsp:spPr>
        <a:xfrm>
          <a:off x="0" y="2572168"/>
          <a:ext cx="2011680" cy="1212728"/>
        </a:xfrm>
        <a:prstGeom prst="rect">
          <a:avLst/>
        </a:prstGeom>
        <a:solidFill>
          <a:schemeClr val="lt1">
            <a:hueOff val="0"/>
            <a:satOff val="0"/>
            <a:lumOff val="0"/>
            <a:alphaOff val="0"/>
          </a:schemeClr>
        </a:solidFill>
        <a:ln w="15875" cap="flat" cmpd="sng" algn="ctr">
          <a:solidFill>
            <a:schemeClr val="accent2">
              <a:hueOff val="1131430"/>
              <a:satOff val="35354"/>
              <a:lumOff val="3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1022350">
            <a:lnSpc>
              <a:spcPct val="90000"/>
            </a:lnSpc>
            <a:spcBef>
              <a:spcPct val="0"/>
            </a:spcBef>
            <a:spcAft>
              <a:spcPct val="35000"/>
            </a:spcAft>
            <a:buNone/>
          </a:pPr>
          <a:r>
            <a:rPr lang="en-US" sz="2300" kern="1200" dirty="0"/>
            <a:t>Get permission for any leave</a:t>
          </a:r>
        </a:p>
      </dsp:txBody>
      <dsp:txXfrm>
        <a:off x="0" y="2572168"/>
        <a:ext cx="2011680" cy="1212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115FE-10B0-1A47-AEED-E9E38662C42C}">
      <dsp:nvSpPr>
        <dsp:cNvPr id="0" name=""/>
        <dsp:cNvSpPr/>
      </dsp:nvSpPr>
      <dsp:spPr>
        <a:xfrm>
          <a:off x="2011680" y="1183"/>
          <a:ext cx="8046720" cy="121272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No longer considered a student once the student stops working towards the completion of their program. Date they receive notification from school that  program requirements are met is the end date of studies. Not graduation date, not date diploma is received. </a:t>
          </a:r>
        </a:p>
      </dsp:txBody>
      <dsp:txXfrm>
        <a:off x="2011680" y="1183"/>
        <a:ext cx="8046720" cy="1212728"/>
      </dsp:txXfrm>
    </dsp:sp>
    <dsp:sp modelId="{79857917-8615-0044-A281-AA9C143FCB1D}">
      <dsp:nvSpPr>
        <dsp:cNvPr id="0" name=""/>
        <dsp:cNvSpPr/>
      </dsp:nvSpPr>
      <dsp:spPr>
        <a:xfrm>
          <a:off x="0" y="1183"/>
          <a:ext cx="2011680" cy="1212728"/>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622300">
            <a:lnSpc>
              <a:spcPct val="90000"/>
            </a:lnSpc>
            <a:spcBef>
              <a:spcPct val="0"/>
            </a:spcBef>
            <a:spcAft>
              <a:spcPct val="35000"/>
            </a:spcAft>
            <a:buNone/>
          </a:pPr>
          <a:r>
            <a:rPr lang="en-US" sz="1400" kern="1200" dirty="0"/>
            <a:t>Understand when student status ends</a:t>
          </a:r>
        </a:p>
      </dsp:txBody>
      <dsp:txXfrm>
        <a:off x="0" y="1183"/>
        <a:ext cx="2011680" cy="1212728"/>
      </dsp:txXfrm>
    </dsp:sp>
    <dsp:sp modelId="{AD896502-E4B6-784F-8F44-68430F3D8EAD}">
      <dsp:nvSpPr>
        <dsp:cNvPr id="0" name=""/>
        <dsp:cNvSpPr/>
      </dsp:nvSpPr>
      <dsp:spPr>
        <a:xfrm>
          <a:off x="2011680" y="1286675"/>
          <a:ext cx="8046720" cy="121272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488950">
            <a:lnSpc>
              <a:spcPct val="90000"/>
            </a:lnSpc>
            <a:spcBef>
              <a:spcPct val="0"/>
            </a:spcBef>
            <a:spcAft>
              <a:spcPct val="35000"/>
            </a:spcAft>
            <a:buNone/>
          </a:pPr>
          <a:r>
            <a:rPr lang="en-US" sz="1100" kern="1200" dirty="0"/>
            <a:t>Website says you must apply for PGWP within 180 days. If you want to work while you wait for a decision, you need to apply for PGWP within 90 days or before your study permit expires, </a:t>
          </a:r>
          <a:r>
            <a:rPr lang="en-US" sz="1100" i="1" kern="1200" dirty="0"/>
            <a:t>whichever comes first. </a:t>
          </a:r>
          <a:endParaRPr lang="en-US" sz="1100" kern="1200" dirty="0"/>
        </a:p>
      </dsp:txBody>
      <dsp:txXfrm>
        <a:off x="2011680" y="1286675"/>
        <a:ext cx="8046720" cy="1212728"/>
      </dsp:txXfrm>
    </dsp:sp>
    <dsp:sp modelId="{95319AC4-27DA-7D41-B3B6-88C21CF05211}">
      <dsp:nvSpPr>
        <dsp:cNvPr id="0" name=""/>
        <dsp:cNvSpPr/>
      </dsp:nvSpPr>
      <dsp:spPr>
        <a:xfrm>
          <a:off x="0" y="1286675"/>
          <a:ext cx="2011680" cy="1212728"/>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622300">
            <a:lnSpc>
              <a:spcPct val="90000"/>
            </a:lnSpc>
            <a:spcBef>
              <a:spcPct val="0"/>
            </a:spcBef>
            <a:spcAft>
              <a:spcPct val="35000"/>
            </a:spcAft>
            <a:buNone/>
          </a:pPr>
          <a:r>
            <a:rPr lang="en-US" sz="1400" kern="1200" dirty="0"/>
            <a:t>Apply within 90 days</a:t>
          </a:r>
        </a:p>
      </dsp:txBody>
      <dsp:txXfrm>
        <a:off x="0" y="1286675"/>
        <a:ext cx="2011680" cy="1212728"/>
      </dsp:txXfrm>
    </dsp:sp>
    <dsp:sp modelId="{76DC9C91-7799-5241-892D-898968267061}">
      <dsp:nvSpPr>
        <dsp:cNvPr id="0" name=""/>
        <dsp:cNvSpPr/>
      </dsp:nvSpPr>
      <dsp:spPr>
        <a:xfrm>
          <a:off x="2011680" y="2572168"/>
          <a:ext cx="8046720" cy="1212728"/>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9" tIns="308033" rIns="156129" bIns="308033" numCol="1" spcCol="1270" anchor="ctr" anchorCtr="0">
          <a:noAutofit/>
        </a:bodyPr>
        <a:lstStyle/>
        <a:p>
          <a:pPr marL="0" lvl="0" indent="0" algn="l" defTabSz="488950">
            <a:lnSpc>
              <a:spcPct val="90000"/>
            </a:lnSpc>
            <a:spcBef>
              <a:spcPct val="0"/>
            </a:spcBef>
            <a:spcAft>
              <a:spcPct val="35000"/>
            </a:spcAft>
            <a:buNone/>
          </a:pPr>
          <a:r>
            <a:rPr lang="en-US" sz="1100" kern="1200" dirty="0"/>
            <a:t>Once program requirements are met and the student is informed, they are not allowed to work even if study permit is still valid, even if co-op work permit is still valid. Must stop working until receive authorization.  </a:t>
          </a:r>
        </a:p>
      </dsp:txBody>
      <dsp:txXfrm>
        <a:off x="2011680" y="2572168"/>
        <a:ext cx="8046720" cy="1212728"/>
      </dsp:txXfrm>
    </dsp:sp>
    <dsp:sp modelId="{15DE73D9-C048-DD43-B4D9-05A545662775}">
      <dsp:nvSpPr>
        <dsp:cNvPr id="0" name=""/>
        <dsp:cNvSpPr/>
      </dsp:nvSpPr>
      <dsp:spPr>
        <a:xfrm>
          <a:off x="0" y="2572168"/>
          <a:ext cx="2011680" cy="1212728"/>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451" tIns="119791" rIns="106451" bIns="119791" numCol="1" spcCol="1270" anchor="ctr" anchorCtr="0">
          <a:noAutofit/>
        </a:bodyPr>
        <a:lstStyle/>
        <a:p>
          <a:pPr marL="0" lvl="0" indent="0" algn="ctr" defTabSz="622300">
            <a:lnSpc>
              <a:spcPct val="90000"/>
            </a:lnSpc>
            <a:spcBef>
              <a:spcPct val="0"/>
            </a:spcBef>
            <a:spcAft>
              <a:spcPct val="35000"/>
            </a:spcAft>
            <a:buNone/>
          </a:pPr>
          <a:r>
            <a:rPr lang="en-US" sz="1400" kern="1200" dirty="0"/>
            <a:t>Do not work without authorization</a:t>
          </a:r>
        </a:p>
      </dsp:txBody>
      <dsp:txXfrm>
        <a:off x="0" y="2572168"/>
        <a:ext cx="2011680" cy="1212728"/>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5A45C-7B84-DA44-94A6-AB8A3C1F52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DBD167F-60AE-224E-995F-0C71ABE12B9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B37F448-FA60-4603-BF68-B718F2376EA8}" type="datetimeFigureOut">
              <a:rPr lang="en-US"/>
              <a:pPr>
                <a:defRPr/>
              </a:pPr>
              <a:t>10/11/2024</a:t>
            </a:fld>
            <a:endParaRPr lang="en-US"/>
          </a:p>
        </p:txBody>
      </p:sp>
      <p:sp>
        <p:nvSpPr>
          <p:cNvPr id="4" name="Slide Image Placeholder 3">
            <a:extLst>
              <a:ext uri="{FF2B5EF4-FFF2-40B4-BE49-F238E27FC236}">
                <a16:creationId xmlns:a16="http://schemas.microsoft.com/office/drawing/2014/main" id="{DAE5BF77-BFFF-CF43-A0CB-4EAA4E44021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A124A82-3701-984B-BCB0-DA5DE9812F0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16117B-DFC9-3F4C-B00F-A01DCFE7D3E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5B87BA6-0BEE-8D42-A4F4-12560EFC1E2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54ACCDB-DF06-434A-B7D1-59150BA722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5E3CBC8C-C95A-4899-961E-1E412B5316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9EF9C30D-D8F4-41D5-A52B-E77EAB138E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3" name="Slide Number Placeholder 3">
            <a:extLst>
              <a:ext uri="{FF2B5EF4-FFF2-40B4-BE49-F238E27FC236}">
                <a16:creationId xmlns:a16="http://schemas.microsoft.com/office/drawing/2014/main" id="{2290ECD9-5624-4F6F-882A-18A87DA653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F630EA0-EDF7-498C-B303-1D7F96DAA6D7}"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ACCDB-DF06-434A-B7D1-59150BA72270}" type="slidenum">
              <a:rPr lang="en-US" altLang="en-US" smtClean="0"/>
              <a:pPr/>
              <a:t>3</a:t>
            </a:fld>
            <a:endParaRPr lang="en-US" altLang="en-US"/>
          </a:p>
        </p:txBody>
      </p:sp>
    </p:spTree>
    <p:extLst>
      <p:ext uri="{BB962C8B-B14F-4D97-AF65-F5344CB8AC3E}">
        <p14:creationId xmlns:p14="http://schemas.microsoft.com/office/powerpoint/2010/main" val="305984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A54ACCDB-DF06-434A-B7D1-59150BA72270}" type="slidenum">
              <a:rPr lang="en-US" altLang="en-US" smtClean="0"/>
              <a:pPr/>
              <a:t>5</a:t>
            </a:fld>
            <a:endParaRPr lang="en-US" altLang="en-US"/>
          </a:p>
        </p:txBody>
      </p:sp>
    </p:spTree>
    <p:extLst>
      <p:ext uri="{BB962C8B-B14F-4D97-AF65-F5344CB8AC3E}">
        <p14:creationId xmlns:p14="http://schemas.microsoft.com/office/powerpoint/2010/main" val="123793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A54ACCDB-DF06-434A-B7D1-59150BA72270}" type="slidenum">
              <a:rPr lang="en-US" altLang="en-US" smtClean="0"/>
              <a:pPr/>
              <a:t>6</a:t>
            </a:fld>
            <a:endParaRPr lang="en-US" altLang="en-US"/>
          </a:p>
        </p:txBody>
      </p:sp>
    </p:spTree>
    <p:extLst>
      <p:ext uri="{BB962C8B-B14F-4D97-AF65-F5344CB8AC3E}">
        <p14:creationId xmlns:p14="http://schemas.microsoft.com/office/powerpoint/2010/main" val="166812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96F8-45FF-B21E-37A3-2EF99452B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A6C18-CA15-B7B2-DE25-C5B2B348B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33BEE-B76A-DAC5-DD9C-124F31E7C9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FFCFC4-D938-531F-8BB1-2E43AF4A5565}"/>
              </a:ext>
            </a:extLst>
          </p:cNvPr>
          <p:cNvSpPr>
            <a:spLocks noGrp="1"/>
          </p:cNvSpPr>
          <p:nvPr>
            <p:ph type="sldNum" sz="quarter" idx="5"/>
          </p:nvPr>
        </p:nvSpPr>
        <p:spPr/>
        <p:txBody>
          <a:bodyPr/>
          <a:lstStyle/>
          <a:p>
            <a:fld id="{A54ACCDB-DF06-434A-B7D1-59150BA72270}" type="slidenum">
              <a:rPr lang="en-US" altLang="en-US" smtClean="0"/>
              <a:pPr/>
              <a:t>8</a:t>
            </a:fld>
            <a:endParaRPr lang="en-US" altLang="en-US"/>
          </a:p>
        </p:txBody>
      </p:sp>
    </p:spTree>
    <p:extLst>
      <p:ext uri="{BB962C8B-B14F-4D97-AF65-F5344CB8AC3E}">
        <p14:creationId xmlns:p14="http://schemas.microsoft.com/office/powerpoint/2010/main" val="113865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ACCDB-DF06-434A-B7D1-59150BA72270}" type="slidenum">
              <a:rPr lang="en-US" altLang="en-US" smtClean="0"/>
              <a:pPr/>
              <a:t>9</a:t>
            </a:fld>
            <a:endParaRPr lang="en-US" altLang="en-US"/>
          </a:p>
        </p:txBody>
      </p:sp>
    </p:spTree>
    <p:extLst>
      <p:ext uri="{BB962C8B-B14F-4D97-AF65-F5344CB8AC3E}">
        <p14:creationId xmlns:p14="http://schemas.microsoft.com/office/powerpoint/2010/main" val="403071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3048E-259D-C625-258A-99233D18A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D610F-6AAA-A744-2FBF-4F277F14F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41B58-D1FD-70DE-AF67-25CE1EB55C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EBC805-19D8-8EA7-5DD8-A37AFFFC17DC}"/>
              </a:ext>
            </a:extLst>
          </p:cNvPr>
          <p:cNvSpPr>
            <a:spLocks noGrp="1"/>
          </p:cNvSpPr>
          <p:nvPr>
            <p:ph type="sldNum" sz="quarter" idx="5"/>
          </p:nvPr>
        </p:nvSpPr>
        <p:spPr/>
        <p:txBody>
          <a:bodyPr/>
          <a:lstStyle/>
          <a:p>
            <a:fld id="{A54ACCDB-DF06-434A-B7D1-59150BA72270}" type="slidenum">
              <a:rPr lang="en-US" altLang="en-US" smtClean="0"/>
              <a:pPr/>
              <a:t>10</a:t>
            </a:fld>
            <a:endParaRPr lang="en-US" altLang="en-US"/>
          </a:p>
        </p:txBody>
      </p:sp>
    </p:spTree>
    <p:extLst>
      <p:ext uri="{BB962C8B-B14F-4D97-AF65-F5344CB8AC3E}">
        <p14:creationId xmlns:p14="http://schemas.microsoft.com/office/powerpoint/2010/main" val="330185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Mary</a:t>
            </a:r>
          </a:p>
          <a:p>
            <a:r>
              <a:rPr lang="en-US" dirty="0"/>
              <a:t>2 Liz</a:t>
            </a:r>
          </a:p>
          <a:p>
            <a:r>
              <a:rPr lang="en-US" dirty="0"/>
              <a:t>3 Mary</a:t>
            </a:r>
          </a:p>
          <a:p>
            <a:r>
              <a:rPr lang="en-US" dirty="0"/>
              <a:t>4 Liz </a:t>
            </a:r>
          </a:p>
        </p:txBody>
      </p:sp>
      <p:sp>
        <p:nvSpPr>
          <p:cNvPr id="4" name="Slide Number Placeholder 3"/>
          <p:cNvSpPr>
            <a:spLocks noGrp="1"/>
          </p:cNvSpPr>
          <p:nvPr>
            <p:ph type="sldNum" sz="quarter" idx="5"/>
          </p:nvPr>
        </p:nvSpPr>
        <p:spPr/>
        <p:txBody>
          <a:bodyPr/>
          <a:lstStyle/>
          <a:p>
            <a:fld id="{A54ACCDB-DF06-434A-B7D1-59150BA72270}" type="slidenum">
              <a:rPr lang="en-US" altLang="en-US" smtClean="0"/>
              <a:pPr/>
              <a:t>11</a:t>
            </a:fld>
            <a:endParaRPr lang="en-US" altLang="en-US"/>
          </a:p>
        </p:txBody>
      </p:sp>
    </p:spTree>
    <p:extLst>
      <p:ext uri="{BB962C8B-B14F-4D97-AF65-F5344CB8AC3E}">
        <p14:creationId xmlns:p14="http://schemas.microsoft.com/office/powerpoint/2010/main" val="246091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4ACCDB-DF06-434A-B7D1-59150BA72270}" type="slidenum">
              <a:rPr lang="en-US" altLang="en-US" smtClean="0"/>
              <a:pPr/>
              <a:t>12</a:t>
            </a:fld>
            <a:endParaRPr lang="en-US" altLang="en-US"/>
          </a:p>
        </p:txBody>
      </p:sp>
    </p:spTree>
    <p:extLst>
      <p:ext uri="{BB962C8B-B14F-4D97-AF65-F5344CB8AC3E}">
        <p14:creationId xmlns:p14="http://schemas.microsoft.com/office/powerpoint/2010/main" val="315400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536920-563D-44E7-A306-169A3D5BB35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126747D-A1CE-4137-96B0-8E50D796AA2C}"/>
              </a:ext>
            </a:extLst>
          </p:cNvPr>
          <p:cNvSpPr/>
          <p:nvPr/>
        </p:nvSpPr>
        <p:spPr>
          <a:xfrm>
            <a:off x="0" y="6334125"/>
            <a:ext cx="12188825" cy="63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F3DB1264-6088-485F-B469-5C8CD2BF7623}"/>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D9E7B1A1-C20B-4F90-98B2-F1516F9AF8E9}"/>
              </a:ext>
            </a:extLst>
          </p:cNvPr>
          <p:cNvSpPr>
            <a:spLocks noGrp="1"/>
          </p:cNvSpPr>
          <p:nvPr>
            <p:ph type="dt" sz="half" idx="10"/>
          </p:nvPr>
        </p:nvSpPr>
        <p:spPr/>
        <p:txBody>
          <a:bodyPr/>
          <a:lstStyle>
            <a:lvl1pPr>
              <a:defRPr/>
            </a:lvl1pPr>
          </a:lstStyle>
          <a:p>
            <a:pPr>
              <a:defRPr/>
            </a:pPr>
            <a:fld id="{2295AAFD-B8D2-455A-8D94-C9792557405D}" type="datetimeFigureOut">
              <a:rPr lang="en-US"/>
              <a:pPr>
                <a:defRPr/>
              </a:pPr>
              <a:t>10/11/2024</a:t>
            </a:fld>
            <a:endParaRPr lang="en-US"/>
          </a:p>
        </p:txBody>
      </p:sp>
      <p:sp>
        <p:nvSpPr>
          <p:cNvPr id="8" name="Footer Placeholder 4">
            <a:extLst>
              <a:ext uri="{FF2B5EF4-FFF2-40B4-BE49-F238E27FC236}">
                <a16:creationId xmlns:a16="http://schemas.microsoft.com/office/drawing/2014/main" id="{1FE85AA5-6B6D-49B8-BBEF-2141DEB6CD2A}"/>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2E04B73-636B-45F2-A5C0-B50D11A65C99}"/>
              </a:ext>
            </a:extLst>
          </p:cNvPr>
          <p:cNvSpPr>
            <a:spLocks noGrp="1"/>
          </p:cNvSpPr>
          <p:nvPr>
            <p:ph type="sldNum" sz="quarter" idx="12"/>
          </p:nvPr>
        </p:nvSpPr>
        <p:spPr/>
        <p:txBody>
          <a:bodyPr/>
          <a:lstStyle>
            <a:lvl1pPr>
              <a:defRPr/>
            </a:lvl1pPr>
          </a:lstStyle>
          <a:p>
            <a:fld id="{083639E8-D586-4953-A628-8C76F6BA4CAD}" type="slidenum">
              <a:rPr lang="en-US" altLang="en-US"/>
              <a:pPr/>
              <a:t>‹#›</a:t>
            </a:fld>
            <a:endParaRPr lang="en-US" altLang="en-US"/>
          </a:p>
        </p:txBody>
      </p:sp>
    </p:spTree>
    <p:extLst>
      <p:ext uri="{BB962C8B-B14F-4D97-AF65-F5344CB8AC3E}">
        <p14:creationId xmlns:p14="http://schemas.microsoft.com/office/powerpoint/2010/main" val="286822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5B3AAF-E44C-4C63-A6C9-436C69DD1B9A}"/>
              </a:ext>
            </a:extLst>
          </p:cNvPr>
          <p:cNvSpPr>
            <a:spLocks noGrp="1"/>
          </p:cNvSpPr>
          <p:nvPr>
            <p:ph type="dt" sz="half" idx="10"/>
          </p:nvPr>
        </p:nvSpPr>
        <p:spPr/>
        <p:txBody>
          <a:bodyPr/>
          <a:lstStyle>
            <a:lvl1pPr>
              <a:defRPr/>
            </a:lvl1pPr>
          </a:lstStyle>
          <a:p>
            <a:pPr>
              <a:defRPr/>
            </a:pPr>
            <a:fld id="{0956898A-5B84-47F6-B52D-C9CE006764E8}" type="datetimeFigureOut">
              <a:rPr lang="en-US"/>
              <a:pPr>
                <a:defRPr/>
              </a:pPr>
              <a:t>10/11/2024</a:t>
            </a:fld>
            <a:endParaRPr lang="en-US"/>
          </a:p>
        </p:txBody>
      </p:sp>
      <p:sp>
        <p:nvSpPr>
          <p:cNvPr id="5" name="Footer Placeholder 4">
            <a:extLst>
              <a:ext uri="{FF2B5EF4-FFF2-40B4-BE49-F238E27FC236}">
                <a16:creationId xmlns:a16="http://schemas.microsoft.com/office/drawing/2014/main" id="{3AEED467-F405-415B-AECD-34487A6BFDB9}"/>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0D61DB-3345-48D4-96E5-976E82AAAC40}"/>
              </a:ext>
            </a:extLst>
          </p:cNvPr>
          <p:cNvSpPr>
            <a:spLocks noGrp="1"/>
          </p:cNvSpPr>
          <p:nvPr>
            <p:ph type="sldNum" sz="quarter" idx="12"/>
          </p:nvPr>
        </p:nvSpPr>
        <p:spPr/>
        <p:txBody>
          <a:bodyPr/>
          <a:lstStyle>
            <a:lvl1pPr>
              <a:defRPr/>
            </a:lvl1pPr>
          </a:lstStyle>
          <a:p>
            <a:fld id="{29614E30-7042-4779-8B6E-5B025F362F80}" type="slidenum">
              <a:rPr lang="en-US" altLang="en-US"/>
              <a:pPr/>
              <a:t>‹#›</a:t>
            </a:fld>
            <a:endParaRPr lang="en-US" altLang="en-US"/>
          </a:p>
        </p:txBody>
      </p:sp>
    </p:spTree>
    <p:extLst>
      <p:ext uri="{BB962C8B-B14F-4D97-AF65-F5344CB8AC3E}">
        <p14:creationId xmlns:p14="http://schemas.microsoft.com/office/powerpoint/2010/main" val="184906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E9B03-E67C-4A83-BDBE-B7150D5496EA}"/>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42264DD-369C-4F3F-A253-861F36F0889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B440125-60DF-4FE5-BFD7-F69DE9ACE7B8}"/>
              </a:ext>
            </a:extLst>
          </p:cNvPr>
          <p:cNvSpPr>
            <a:spLocks noGrp="1"/>
          </p:cNvSpPr>
          <p:nvPr>
            <p:ph type="dt" sz="half" idx="10"/>
          </p:nvPr>
        </p:nvSpPr>
        <p:spPr/>
        <p:txBody>
          <a:bodyPr/>
          <a:lstStyle>
            <a:lvl1pPr>
              <a:defRPr/>
            </a:lvl1pPr>
          </a:lstStyle>
          <a:p>
            <a:pPr>
              <a:defRPr/>
            </a:pPr>
            <a:fld id="{E5291C29-7BCD-4790-8092-B5ECB86D7A15}" type="datetimeFigureOut">
              <a:rPr lang="en-US"/>
              <a:pPr>
                <a:defRPr/>
              </a:pPr>
              <a:t>10/11/2024</a:t>
            </a:fld>
            <a:endParaRPr lang="en-US"/>
          </a:p>
        </p:txBody>
      </p:sp>
      <p:sp>
        <p:nvSpPr>
          <p:cNvPr id="7" name="Footer Placeholder 4">
            <a:extLst>
              <a:ext uri="{FF2B5EF4-FFF2-40B4-BE49-F238E27FC236}">
                <a16:creationId xmlns:a16="http://schemas.microsoft.com/office/drawing/2014/main" id="{43B9780D-CEB5-4634-9D01-343928285A40}"/>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C8A9009-17DF-4FC6-8F01-566093792693}"/>
              </a:ext>
            </a:extLst>
          </p:cNvPr>
          <p:cNvSpPr>
            <a:spLocks noGrp="1"/>
          </p:cNvSpPr>
          <p:nvPr>
            <p:ph type="sldNum" sz="quarter" idx="12"/>
          </p:nvPr>
        </p:nvSpPr>
        <p:spPr/>
        <p:txBody>
          <a:bodyPr/>
          <a:lstStyle>
            <a:lvl1pPr>
              <a:defRPr/>
            </a:lvl1pPr>
          </a:lstStyle>
          <a:p>
            <a:fld id="{3F5F40B4-3D10-4FB9-A96F-6DD1A38A3FBC}" type="slidenum">
              <a:rPr lang="en-US" altLang="en-US"/>
              <a:pPr/>
              <a:t>‹#›</a:t>
            </a:fld>
            <a:endParaRPr lang="en-US" altLang="en-US"/>
          </a:p>
        </p:txBody>
      </p:sp>
    </p:spTree>
    <p:extLst>
      <p:ext uri="{BB962C8B-B14F-4D97-AF65-F5344CB8AC3E}">
        <p14:creationId xmlns:p14="http://schemas.microsoft.com/office/powerpoint/2010/main" val="136596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CBA61F90-8657-4345-B4BC-2C16B052A8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4788" y="188913"/>
            <a:ext cx="267493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88BC5C7-5D87-4481-A92E-21B84DE764C5}"/>
              </a:ext>
            </a:extLst>
          </p:cNvPr>
          <p:cNvSpPr txBox="1">
            <a:spLocks noChangeArrowheads="1"/>
          </p:cNvSpPr>
          <p:nvPr userDrawn="1"/>
        </p:nvSpPr>
        <p:spPr bwMode="auto">
          <a:xfrm>
            <a:off x="9993313" y="6429375"/>
            <a:ext cx="196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1400">
                <a:solidFill>
                  <a:schemeClr val="bg1"/>
                </a:solidFill>
                <a:latin typeface="Arial" panose="020B0604020202020204" pitchFamily="34" charset="0"/>
                <a:cs typeface="Arial" panose="020B0604020202020204" pitchFamily="34" charset="0"/>
              </a:rPr>
              <a:t>www.lmlawgroup.com</a:t>
            </a:r>
          </a:p>
        </p:txBody>
      </p:sp>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10F22BA5-3D6E-467F-A0ED-E350733FFD49}"/>
              </a:ext>
            </a:extLst>
          </p:cNvPr>
          <p:cNvSpPr>
            <a:spLocks noGrp="1"/>
          </p:cNvSpPr>
          <p:nvPr>
            <p:ph type="dt" sz="half" idx="10"/>
          </p:nvPr>
        </p:nvSpPr>
        <p:spPr/>
        <p:txBody>
          <a:bodyPr/>
          <a:lstStyle>
            <a:lvl1pPr>
              <a:defRPr/>
            </a:lvl1pPr>
          </a:lstStyle>
          <a:p>
            <a:pPr>
              <a:defRPr/>
            </a:pPr>
            <a:fld id="{2CBD2506-D007-4B8C-96C5-0BD27B7F6C08}" type="datetimeFigureOut">
              <a:rPr lang="en-US"/>
              <a:pPr>
                <a:defRPr/>
              </a:pPr>
              <a:t>10/11/2024</a:t>
            </a:fld>
            <a:endParaRPr lang="en-US"/>
          </a:p>
        </p:txBody>
      </p:sp>
      <p:sp>
        <p:nvSpPr>
          <p:cNvPr id="7" name="Footer Placeholder 4">
            <a:extLst>
              <a:ext uri="{FF2B5EF4-FFF2-40B4-BE49-F238E27FC236}">
                <a16:creationId xmlns:a16="http://schemas.microsoft.com/office/drawing/2014/main" id="{FB74D8F3-FE5F-49D7-9A58-84D096210FF7}"/>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1122584-4AD8-4949-A456-2F7A2F68F996}"/>
              </a:ext>
            </a:extLst>
          </p:cNvPr>
          <p:cNvSpPr>
            <a:spLocks noGrp="1"/>
          </p:cNvSpPr>
          <p:nvPr>
            <p:ph type="sldNum" sz="quarter" idx="12"/>
          </p:nvPr>
        </p:nvSpPr>
        <p:spPr/>
        <p:txBody>
          <a:bodyPr/>
          <a:lstStyle>
            <a:lvl1pPr>
              <a:defRPr/>
            </a:lvl1pPr>
          </a:lstStyle>
          <a:p>
            <a:fld id="{8D6EC54F-6C98-4799-9139-C2A9B087EBF6}" type="slidenum">
              <a:rPr lang="en-US" altLang="en-US"/>
              <a:pPr/>
              <a:t>‹#›</a:t>
            </a:fld>
            <a:endParaRPr lang="en-US" altLang="en-US"/>
          </a:p>
        </p:txBody>
      </p:sp>
    </p:spTree>
    <p:extLst>
      <p:ext uri="{BB962C8B-B14F-4D97-AF65-F5344CB8AC3E}">
        <p14:creationId xmlns:p14="http://schemas.microsoft.com/office/powerpoint/2010/main" val="141658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DA177-0E15-42F7-91B1-AF8BACFBCA5C}"/>
              </a:ext>
            </a:extLst>
          </p:cNvPr>
          <p:cNvSpPr/>
          <p:nvPr/>
        </p:nvSpPr>
        <p:spPr>
          <a:xfrm>
            <a:off x="3175" y="6400800"/>
            <a:ext cx="12188825" cy="457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a:extLst>
              <a:ext uri="{FF2B5EF4-FFF2-40B4-BE49-F238E27FC236}">
                <a16:creationId xmlns:a16="http://schemas.microsoft.com/office/drawing/2014/main" id="{97090A9E-B19E-4753-9EC9-72CA18C128E3}"/>
              </a:ext>
            </a:extLst>
          </p:cNvPr>
          <p:cNvSpPr/>
          <p:nvPr/>
        </p:nvSpPr>
        <p:spPr>
          <a:xfrm>
            <a:off x="0" y="6334125"/>
            <a:ext cx="12188825" cy="63500"/>
          </a:xfrm>
          <a:prstGeom prst="rect">
            <a:avLst/>
          </a:prstGeom>
          <a:solidFill>
            <a:srgbClr val="9FCF7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37E453B-5E57-42F6-B01E-5F61EDAE34B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A490ACF4-1280-4C71-8ECF-140941A65B0E}"/>
              </a:ext>
            </a:extLst>
          </p:cNvPr>
          <p:cNvSpPr>
            <a:spLocks noGrp="1"/>
          </p:cNvSpPr>
          <p:nvPr>
            <p:ph type="dt" sz="half" idx="10"/>
          </p:nvPr>
        </p:nvSpPr>
        <p:spPr/>
        <p:txBody>
          <a:bodyPr/>
          <a:lstStyle>
            <a:lvl1pPr>
              <a:defRPr/>
            </a:lvl1pPr>
          </a:lstStyle>
          <a:p>
            <a:pPr>
              <a:defRPr/>
            </a:pPr>
            <a:fld id="{760F1532-B2B8-4F1C-9FF3-1F3E2DA71043}" type="datetimeFigureOut">
              <a:rPr lang="en-US"/>
              <a:pPr>
                <a:defRPr/>
              </a:pPr>
              <a:t>10/11/2024</a:t>
            </a:fld>
            <a:endParaRPr lang="en-US"/>
          </a:p>
        </p:txBody>
      </p:sp>
      <p:sp>
        <p:nvSpPr>
          <p:cNvPr id="8" name="Footer Placeholder 4">
            <a:extLst>
              <a:ext uri="{FF2B5EF4-FFF2-40B4-BE49-F238E27FC236}">
                <a16:creationId xmlns:a16="http://schemas.microsoft.com/office/drawing/2014/main" id="{FC843BCF-9F10-4EC2-8B4F-1DB4990A2376}"/>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BEA692-C62F-4BCD-8E50-98944471FF9D}"/>
              </a:ext>
            </a:extLst>
          </p:cNvPr>
          <p:cNvSpPr>
            <a:spLocks noGrp="1"/>
          </p:cNvSpPr>
          <p:nvPr>
            <p:ph type="sldNum" sz="quarter" idx="12"/>
          </p:nvPr>
        </p:nvSpPr>
        <p:spPr/>
        <p:txBody>
          <a:bodyPr/>
          <a:lstStyle>
            <a:lvl1pPr>
              <a:defRPr/>
            </a:lvl1pPr>
          </a:lstStyle>
          <a:p>
            <a:fld id="{6074D35D-0FCE-4837-8AAA-F6117F8679B9}" type="slidenum">
              <a:rPr lang="en-US" altLang="en-US"/>
              <a:pPr/>
              <a:t>‹#›</a:t>
            </a:fld>
            <a:endParaRPr lang="en-US" altLang="en-US"/>
          </a:p>
        </p:txBody>
      </p:sp>
    </p:spTree>
    <p:extLst>
      <p:ext uri="{BB962C8B-B14F-4D97-AF65-F5344CB8AC3E}">
        <p14:creationId xmlns:p14="http://schemas.microsoft.com/office/powerpoint/2010/main" val="18858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52022B0-94BD-4507-A551-E96F95FEC2B5}"/>
              </a:ext>
            </a:extLst>
          </p:cNvPr>
          <p:cNvSpPr>
            <a:spLocks noGrp="1"/>
          </p:cNvSpPr>
          <p:nvPr>
            <p:ph type="dt" sz="half" idx="10"/>
          </p:nvPr>
        </p:nvSpPr>
        <p:spPr/>
        <p:txBody>
          <a:bodyPr/>
          <a:lstStyle>
            <a:lvl1pPr>
              <a:defRPr/>
            </a:lvl1pPr>
          </a:lstStyle>
          <a:p>
            <a:pPr>
              <a:defRPr/>
            </a:pPr>
            <a:fld id="{A0C74206-79ED-4022-AB5A-6AC40A79E4E2}" type="datetimeFigureOut">
              <a:rPr lang="en-US"/>
              <a:pPr>
                <a:defRPr/>
              </a:pPr>
              <a:t>10/11/2024</a:t>
            </a:fld>
            <a:endParaRPr lang="en-US"/>
          </a:p>
        </p:txBody>
      </p:sp>
      <p:sp>
        <p:nvSpPr>
          <p:cNvPr id="6" name="Footer Placeholder 5">
            <a:extLst>
              <a:ext uri="{FF2B5EF4-FFF2-40B4-BE49-F238E27FC236}">
                <a16:creationId xmlns:a16="http://schemas.microsoft.com/office/drawing/2014/main" id="{FB272FBD-C6C3-4DD0-9A1B-46C67B1B2145}"/>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2744343-5E7A-423D-BC0A-7861806DC788}"/>
              </a:ext>
            </a:extLst>
          </p:cNvPr>
          <p:cNvSpPr>
            <a:spLocks noGrp="1"/>
          </p:cNvSpPr>
          <p:nvPr>
            <p:ph type="sldNum" sz="quarter" idx="12"/>
          </p:nvPr>
        </p:nvSpPr>
        <p:spPr/>
        <p:txBody>
          <a:bodyPr/>
          <a:lstStyle>
            <a:lvl1pPr>
              <a:defRPr/>
            </a:lvl1pPr>
          </a:lstStyle>
          <a:p>
            <a:fld id="{FEF6CAA7-88E3-497D-8BC3-0A536A7630EF}" type="slidenum">
              <a:rPr lang="en-US" altLang="en-US"/>
              <a:pPr/>
              <a:t>‹#›</a:t>
            </a:fld>
            <a:endParaRPr lang="en-US" altLang="en-US"/>
          </a:p>
        </p:txBody>
      </p:sp>
    </p:spTree>
    <p:extLst>
      <p:ext uri="{BB962C8B-B14F-4D97-AF65-F5344CB8AC3E}">
        <p14:creationId xmlns:p14="http://schemas.microsoft.com/office/powerpoint/2010/main" val="155087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E5DBB92-2709-4E97-8EFC-73588C71240A}"/>
              </a:ext>
            </a:extLst>
          </p:cNvPr>
          <p:cNvSpPr>
            <a:spLocks noGrp="1"/>
          </p:cNvSpPr>
          <p:nvPr>
            <p:ph type="dt" sz="half" idx="10"/>
          </p:nvPr>
        </p:nvSpPr>
        <p:spPr/>
        <p:txBody>
          <a:bodyPr/>
          <a:lstStyle>
            <a:lvl1pPr>
              <a:defRPr/>
            </a:lvl1pPr>
          </a:lstStyle>
          <a:p>
            <a:pPr>
              <a:defRPr/>
            </a:pPr>
            <a:fld id="{5C26F4A9-0FB6-40B3-B81F-B7174E32B64D}" type="datetimeFigureOut">
              <a:rPr lang="en-US"/>
              <a:pPr>
                <a:defRPr/>
              </a:pPr>
              <a:t>10/11/2024</a:t>
            </a:fld>
            <a:endParaRPr lang="en-US"/>
          </a:p>
        </p:txBody>
      </p:sp>
      <p:sp>
        <p:nvSpPr>
          <p:cNvPr id="8" name="Footer Placeholder 7">
            <a:extLst>
              <a:ext uri="{FF2B5EF4-FFF2-40B4-BE49-F238E27FC236}">
                <a16:creationId xmlns:a16="http://schemas.microsoft.com/office/drawing/2014/main" id="{77F9CBC5-6C6A-4EA8-926A-ED89DC29AB38}"/>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DC7B7F1C-CB4E-4545-8A60-0447388ABF53}"/>
              </a:ext>
            </a:extLst>
          </p:cNvPr>
          <p:cNvSpPr>
            <a:spLocks noGrp="1"/>
          </p:cNvSpPr>
          <p:nvPr>
            <p:ph type="sldNum" sz="quarter" idx="12"/>
          </p:nvPr>
        </p:nvSpPr>
        <p:spPr/>
        <p:txBody>
          <a:bodyPr/>
          <a:lstStyle>
            <a:lvl1pPr>
              <a:defRPr/>
            </a:lvl1pPr>
          </a:lstStyle>
          <a:p>
            <a:fld id="{0E829D8B-153B-466E-B0FB-4F2736BCEB07}" type="slidenum">
              <a:rPr lang="en-US" altLang="en-US"/>
              <a:pPr/>
              <a:t>‹#›</a:t>
            </a:fld>
            <a:endParaRPr lang="en-US" altLang="en-US"/>
          </a:p>
        </p:txBody>
      </p:sp>
    </p:spTree>
    <p:extLst>
      <p:ext uri="{BB962C8B-B14F-4D97-AF65-F5344CB8AC3E}">
        <p14:creationId xmlns:p14="http://schemas.microsoft.com/office/powerpoint/2010/main" val="375305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ECE7FFC-27C5-4ACE-8EF1-1EA04A807EE6}"/>
              </a:ext>
            </a:extLst>
          </p:cNvPr>
          <p:cNvSpPr>
            <a:spLocks noGrp="1"/>
          </p:cNvSpPr>
          <p:nvPr>
            <p:ph type="dt" sz="half" idx="10"/>
          </p:nvPr>
        </p:nvSpPr>
        <p:spPr/>
        <p:txBody>
          <a:bodyPr/>
          <a:lstStyle>
            <a:lvl1pPr>
              <a:defRPr/>
            </a:lvl1pPr>
          </a:lstStyle>
          <a:p>
            <a:pPr>
              <a:defRPr/>
            </a:pPr>
            <a:fld id="{03F972A3-2844-4076-B7ED-534402B9492B}" type="datetimeFigureOut">
              <a:rPr lang="en-US"/>
              <a:pPr>
                <a:defRPr/>
              </a:pPr>
              <a:t>10/11/2024</a:t>
            </a:fld>
            <a:endParaRPr lang="en-US"/>
          </a:p>
        </p:txBody>
      </p:sp>
      <p:sp>
        <p:nvSpPr>
          <p:cNvPr id="4" name="Footer Placeholder 3">
            <a:extLst>
              <a:ext uri="{FF2B5EF4-FFF2-40B4-BE49-F238E27FC236}">
                <a16:creationId xmlns:a16="http://schemas.microsoft.com/office/drawing/2014/main" id="{6C4263BA-32EA-4C2C-8D85-B63A4A3D87A2}"/>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D8B884F-82A5-4BB7-95AC-AC6F96761A01}"/>
              </a:ext>
            </a:extLst>
          </p:cNvPr>
          <p:cNvSpPr>
            <a:spLocks noGrp="1"/>
          </p:cNvSpPr>
          <p:nvPr>
            <p:ph type="sldNum" sz="quarter" idx="12"/>
          </p:nvPr>
        </p:nvSpPr>
        <p:spPr/>
        <p:txBody>
          <a:bodyPr/>
          <a:lstStyle>
            <a:lvl1pPr>
              <a:defRPr/>
            </a:lvl1pPr>
          </a:lstStyle>
          <a:p>
            <a:fld id="{E24B0D30-F14D-47C0-A42D-DBD83E41E16F}" type="slidenum">
              <a:rPr lang="en-US" altLang="en-US"/>
              <a:pPr/>
              <a:t>‹#›</a:t>
            </a:fld>
            <a:endParaRPr lang="en-US" altLang="en-US"/>
          </a:p>
        </p:txBody>
      </p:sp>
    </p:spTree>
    <p:extLst>
      <p:ext uri="{BB962C8B-B14F-4D97-AF65-F5344CB8AC3E}">
        <p14:creationId xmlns:p14="http://schemas.microsoft.com/office/powerpoint/2010/main" val="94026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DB30D-ECDB-4499-9BB7-F40D8BB2AC4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C9FC668-1D83-4B87-B384-29731A93331E}"/>
              </a:ext>
            </a:extLst>
          </p:cNvPr>
          <p:cNvSpPr/>
          <p:nvPr/>
        </p:nvSpPr>
        <p:spPr>
          <a:xfrm>
            <a:off x="0" y="6334125"/>
            <a:ext cx="12188825" cy="63500"/>
          </a:xfrm>
          <a:prstGeom prst="rect">
            <a:avLst/>
          </a:prstGeom>
          <a:solidFill>
            <a:srgbClr val="9FCF7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BBD4C1C2-B222-44AD-819D-F00AE5A525AA}"/>
              </a:ext>
            </a:extLst>
          </p:cNvPr>
          <p:cNvSpPr>
            <a:spLocks noGrp="1"/>
          </p:cNvSpPr>
          <p:nvPr>
            <p:ph type="dt" sz="half" idx="10"/>
          </p:nvPr>
        </p:nvSpPr>
        <p:spPr/>
        <p:txBody>
          <a:bodyPr/>
          <a:lstStyle>
            <a:lvl1pPr>
              <a:defRPr/>
            </a:lvl1pPr>
          </a:lstStyle>
          <a:p>
            <a:pPr>
              <a:defRPr/>
            </a:pPr>
            <a:fld id="{876D488E-526D-4E60-A6B4-DABBF5EA4B32}" type="datetimeFigureOut">
              <a:rPr lang="en-US"/>
              <a:pPr>
                <a:defRPr/>
              </a:pPr>
              <a:t>10/11/2024</a:t>
            </a:fld>
            <a:endParaRPr lang="en-US"/>
          </a:p>
        </p:txBody>
      </p:sp>
      <p:sp>
        <p:nvSpPr>
          <p:cNvPr id="5" name="Footer Placeholder 7">
            <a:extLst>
              <a:ext uri="{FF2B5EF4-FFF2-40B4-BE49-F238E27FC236}">
                <a16:creationId xmlns:a16="http://schemas.microsoft.com/office/drawing/2014/main" id="{A484D895-071B-419B-A636-5999EAB3EEA3}"/>
              </a:ext>
            </a:extLst>
          </p:cNvPr>
          <p:cNvSpPr>
            <a:spLocks noGrp="1"/>
          </p:cNvSpPr>
          <p:nvPr>
            <p:ph type="ftr" sz="quarter" idx="11"/>
          </p:nvPr>
        </p:nvSpPr>
        <p:spPr>
          <a:xfrm>
            <a:off x="3686175" y="6459538"/>
            <a:ext cx="4822825" cy="365125"/>
          </a:xfrm>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1F056062-CA5F-461D-A582-5950DCB98B7D}"/>
              </a:ext>
            </a:extLst>
          </p:cNvPr>
          <p:cNvSpPr>
            <a:spLocks noGrp="1"/>
          </p:cNvSpPr>
          <p:nvPr>
            <p:ph type="sldNum" sz="quarter" idx="12"/>
          </p:nvPr>
        </p:nvSpPr>
        <p:spPr/>
        <p:txBody>
          <a:bodyPr/>
          <a:lstStyle>
            <a:lvl1pPr>
              <a:defRPr/>
            </a:lvl1pPr>
          </a:lstStyle>
          <a:p>
            <a:fld id="{D7597126-6CF4-4595-989E-C0C675D76B96}" type="slidenum">
              <a:rPr lang="en-US" altLang="en-US"/>
              <a:pPr/>
              <a:t>‹#›</a:t>
            </a:fld>
            <a:endParaRPr lang="en-US" altLang="en-US"/>
          </a:p>
        </p:txBody>
      </p:sp>
    </p:spTree>
    <p:extLst>
      <p:ext uri="{BB962C8B-B14F-4D97-AF65-F5344CB8AC3E}">
        <p14:creationId xmlns:p14="http://schemas.microsoft.com/office/powerpoint/2010/main" val="122323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DBAECD-F493-4E9A-9B24-837CC3560229}"/>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F7148410-7991-4794-8D1E-D701AA103E44}"/>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2BE6342C-DDF4-413E-9461-C45B6790F3F6}"/>
              </a:ext>
            </a:extLst>
          </p:cNvPr>
          <p:cNvSpPr>
            <a:spLocks noGrp="1"/>
          </p:cNvSpPr>
          <p:nvPr>
            <p:ph type="dt" sz="half" idx="10"/>
          </p:nvPr>
        </p:nvSpPr>
        <p:spPr>
          <a:xfrm>
            <a:off x="465138" y="6459538"/>
            <a:ext cx="2619375" cy="365125"/>
          </a:xfrm>
        </p:spPr>
        <p:txBody>
          <a:bodyPr/>
          <a:lstStyle>
            <a:lvl1pPr algn="l">
              <a:defRPr/>
            </a:lvl1pPr>
          </a:lstStyle>
          <a:p>
            <a:pPr>
              <a:defRPr/>
            </a:pPr>
            <a:fld id="{B730A243-1856-4745-B293-0B82CA85FCB0}" type="datetimeFigureOut">
              <a:rPr lang="en-US"/>
              <a:pPr>
                <a:defRPr/>
              </a:pPr>
              <a:t>10/11/2024</a:t>
            </a:fld>
            <a:endParaRPr lang="en-US"/>
          </a:p>
        </p:txBody>
      </p:sp>
      <p:sp>
        <p:nvSpPr>
          <p:cNvPr id="8" name="Footer Placeholder 5">
            <a:extLst>
              <a:ext uri="{FF2B5EF4-FFF2-40B4-BE49-F238E27FC236}">
                <a16:creationId xmlns:a16="http://schemas.microsoft.com/office/drawing/2014/main" id="{C178F1D2-7502-4643-A0E9-9080E2C69B5D}"/>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5EC74620-7642-4C1D-A591-4F07CE48F8A7}"/>
              </a:ext>
            </a:extLst>
          </p:cNvPr>
          <p:cNvSpPr>
            <a:spLocks noGrp="1"/>
          </p:cNvSpPr>
          <p:nvPr>
            <p:ph type="sldNum" sz="quarter" idx="12"/>
          </p:nvPr>
        </p:nvSpPr>
        <p:spPr/>
        <p:txBody>
          <a:bodyPr/>
          <a:lstStyle>
            <a:lvl1pPr>
              <a:defRPr>
                <a:solidFill>
                  <a:schemeClr val="tx2"/>
                </a:solidFill>
              </a:defRPr>
            </a:lvl1pPr>
          </a:lstStyle>
          <a:p>
            <a:fld id="{AF80165F-1261-454D-835C-41EEB49D357C}" type="slidenum">
              <a:rPr lang="en-US" altLang="en-US"/>
              <a:pPr/>
              <a:t>‹#›</a:t>
            </a:fld>
            <a:endParaRPr lang="en-US" altLang="en-US"/>
          </a:p>
        </p:txBody>
      </p:sp>
    </p:spTree>
    <p:extLst>
      <p:ext uri="{BB962C8B-B14F-4D97-AF65-F5344CB8AC3E}">
        <p14:creationId xmlns:p14="http://schemas.microsoft.com/office/powerpoint/2010/main" val="135284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4F0815-8F20-415A-9E99-BD4E0835D34E}"/>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9C06D5D-E988-43FC-80D1-ABB5DB333EBC}"/>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C5685DBB-2EA7-40B4-A441-C1E74BBAFA40}"/>
              </a:ext>
            </a:extLst>
          </p:cNvPr>
          <p:cNvSpPr>
            <a:spLocks noGrp="1"/>
          </p:cNvSpPr>
          <p:nvPr>
            <p:ph type="dt" sz="half" idx="10"/>
          </p:nvPr>
        </p:nvSpPr>
        <p:spPr/>
        <p:txBody>
          <a:bodyPr/>
          <a:lstStyle>
            <a:lvl1pPr>
              <a:defRPr/>
            </a:lvl1pPr>
          </a:lstStyle>
          <a:p>
            <a:pPr>
              <a:defRPr/>
            </a:pPr>
            <a:fld id="{0E7DE303-0FDC-46A9-8807-C929C8062A36}" type="datetimeFigureOut">
              <a:rPr lang="en-US"/>
              <a:pPr>
                <a:defRPr/>
              </a:pPr>
              <a:t>10/11/2024</a:t>
            </a:fld>
            <a:endParaRPr lang="en-US"/>
          </a:p>
        </p:txBody>
      </p:sp>
      <p:sp>
        <p:nvSpPr>
          <p:cNvPr id="8" name="Footer Placeholder 5">
            <a:extLst>
              <a:ext uri="{FF2B5EF4-FFF2-40B4-BE49-F238E27FC236}">
                <a16:creationId xmlns:a16="http://schemas.microsoft.com/office/drawing/2014/main" id="{FA7BD316-2B8C-4806-8D9B-1226F963EFA2}"/>
              </a:ext>
            </a:extLst>
          </p:cNvPr>
          <p:cNvSpPr>
            <a:spLocks noGrp="1"/>
          </p:cNvSpPr>
          <p:nvPr>
            <p:ph type="ftr" sz="quarter" idx="11"/>
          </p:nvPr>
        </p:nvSpPr>
        <p:spPr>
          <a:xfrm>
            <a:off x="3686175" y="6459538"/>
            <a:ext cx="4822825" cy="365125"/>
          </a:xfrm>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C728F2D-D61A-46C1-8ACA-B151A61BA6D6}"/>
              </a:ext>
            </a:extLst>
          </p:cNvPr>
          <p:cNvSpPr>
            <a:spLocks noGrp="1"/>
          </p:cNvSpPr>
          <p:nvPr>
            <p:ph type="sldNum" sz="quarter" idx="12"/>
          </p:nvPr>
        </p:nvSpPr>
        <p:spPr/>
        <p:txBody>
          <a:bodyPr/>
          <a:lstStyle>
            <a:lvl1pPr>
              <a:defRPr/>
            </a:lvl1pPr>
          </a:lstStyle>
          <a:p>
            <a:fld id="{5FC4E0EF-3978-4AA0-8BA1-E75FA65AD4AB}" type="slidenum">
              <a:rPr lang="en-US" altLang="en-US"/>
              <a:pPr/>
              <a:t>‹#›</a:t>
            </a:fld>
            <a:endParaRPr lang="en-US" altLang="en-US"/>
          </a:p>
        </p:txBody>
      </p:sp>
    </p:spTree>
    <p:extLst>
      <p:ext uri="{BB962C8B-B14F-4D97-AF65-F5344CB8AC3E}">
        <p14:creationId xmlns:p14="http://schemas.microsoft.com/office/powerpoint/2010/main" val="39932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881C78-F72E-6441-B684-8225D9AD83E6}"/>
              </a:ext>
            </a:extLst>
          </p:cNvPr>
          <p:cNvSpPr/>
          <p:nvPr/>
        </p:nvSpPr>
        <p:spPr>
          <a:xfrm>
            <a:off x="0" y="6400800"/>
            <a:ext cx="12192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4B26FA8-2BBA-0946-AE0E-E01BFBE7903F}"/>
              </a:ext>
            </a:extLst>
          </p:cNvPr>
          <p:cNvSpPr/>
          <p:nvPr/>
        </p:nvSpPr>
        <p:spPr>
          <a:xfrm>
            <a:off x="0" y="6321425"/>
            <a:ext cx="12192000" cy="46038"/>
          </a:xfrm>
          <a:prstGeom prst="rect">
            <a:avLst/>
          </a:prstGeom>
          <a:solidFill>
            <a:srgbClr val="9FCF7D"/>
          </a:solidFill>
          <a:ln w="63500">
            <a:solidFill>
              <a:srgbClr val="9FCF7D"/>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 name="Title Placeholder 1">
            <a:extLst>
              <a:ext uri="{FF2B5EF4-FFF2-40B4-BE49-F238E27FC236}">
                <a16:creationId xmlns:a16="http://schemas.microsoft.com/office/drawing/2014/main" id="{1E818ED6-857A-B54B-AD45-B5650EA6339D}"/>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9E8FA661-26B5-45AE-9FF5-1AF06BCE94E5}"/>
              </a:ext>
            </a:extLst>
          </p:cNvPr>
          <p:cNvSpPr>
            <a:spLocks noGrp="1" noChangeArrowheads="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13F259-5D28-A24D-92F4-D274B51D5AC7}"/>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B6E7D681-7890-4EA9-B97B-5123D35D6281}" type="datetimeFigureOut">
              <a:rPr lang="en-US"/>
              <a:pPr>
                <a:defRPr/>
              </a:pPr>
              <a:t>10/11/2024</a:t>
            </a:fld>
            <a:endParaRPr lang="en-US"/>
          </a:p>
        </p:txBody>
      </p:sp>
      <p:sp>
        <p:nvSpPr>
          <p:cNvPr id="6" name="Slide Number Placeholder 5">
            <a:extLst>
              <a:ext uri="{FF2B5EF4-FFF2-40B4-BE49-F238E27FC236}">
                <a16:creationId xmlns:a16="http://schemas.microsoft.com/office/drawing/2014/main" id="{E4B36192-8343-E841-8C83-1621B648F228}"/>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135112B8-5E09-425C-8E1C-50F4BD3064E6}" type="slidenum">
              <a:rPr lang="en-US" altLang="en-US"/>
              <a:pPr/>
              <a:t>‹#›</a:t>
            </a:fld>
            <a:endParaRPr lang="en-US" altLang="en-US"/>
          </a:p>
        </p:txBody>
      </p:sp>
      <p:cxnSp>
        <p:nvCxnSpPr>
          <p:cNvPr id="10" name="Straight Connector 9">
            <a:extLst>
              <a:ext uri="{FF2B5EF4-FFF2-40B4-BE49-F238E27FC236}">
                <a16:creationId xmlns:a16="http://schemas.microsoft.com/office/drawing/2014/main" id="{57E3F59E-85E2-AE48-A43B-72A758142CFF}"/>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867E8EC5-1000-A340-88C0-A6050707D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839E-15C8-DFC8-B992-12DFDBF6E978}"/>
              </a:ext>
            </a:extLst>
          </p:cNvPr>
          <p:cNvSpPr>
            <a:spLocks noGrp="1"/>
          </p:cNvSpPr>
          <p:nvPr>
            <p:ph type="title"/>
          </p:nvPr>
        </p:nvSpPr>
        <p:spPr>
          <a:xfrm>
            <a:off x="1097280" y="286603"/>
            <a:ext cx="10058400" cy="1450757"/>
          </a:xfrm>
        </p:spPr>
        <p:txBody>
          <a:bodyPr>
            <a:normAutofit/>
          </a:bodyPr>
          <a:lstStyle/>
          <a:p>
            <a:r>
              <a:rPr lang="en-CA" sz="3400" b="1" kern="100">
                <a:effectLst/>
                <a:latin typeface="Aptos" panose="020B0004020202020204" pitchFamily="34" charset="0"/>
                <a:ea typeface="Aptos" panose="020B0004020202020204" pitchFamily="34" charset="0"/>
                <a:cs typeface="Arial" panose="020B0604020202020204" pitchFamily="34" charset="0"/>
              </a:rPr>
              <a:t>IR Club today for an exciting learning opportunity!</a:t>
            </a:r>
            <a:br>
              <a:rPr lang="en-CA" sz="3400" kern="100">
                <a:effectLst/>
                <a:latin typeface="Aptos" panose="020B0004020202020204" pitchFamily="34" charset="0"/>
                <a:ea typeface="Aptos" panose="020B0004020202020204" pitchFamily="34" charset="0"/>
                <a:cs typeface="Arial" panose="020B0604020202020204" pitchFamily="34" charset="0"/>
              </a:rPr>
            </a:br>
            <a:endParaRPr lang="en-CA" sz="3400"/>
          </a:p>
        </p:txBody>
      </p:sp>
      <p:sp>
        <p:nvSpPr>
          <p:cNvPr id="3" name="Content Placeholder 2">
            <a:extLst>
              <a:ext uri="{FF2B5EF4-FFF2-40B4-BE49-F238E27FC236}">
                <a16:creationId xmlns:a16="http://schemas.microsoft.com/office/drawing/2014/main" id="{04AF54C6-9E2E-6C8C-035B-111022FE3B25}"/>
              </a:ext>
            </a:extLst>
          </p:cNvPr>
          <p:cNvSpPr>
            <a:spLocks noGrp="1"/>
          </p:cNvSpPr>
          <p:nvPr>
            <p:ph idx="1"/>
          </p:nvPr>
        </p:nvSpPr>
        <p:spPr>
          <a:xfrm>
            <a:off x="1097279" y="1845734"/>
            <a:ext cx="6454987" cy="4023360"/>
          </a:xfrm>
        </p:spPr>
        <p:txBody>
          <a:bodyPr>
            <a:normAutofit/>
          </a:bodyPr>
          <a:lstStyle/>
          <a:p>
            <a:r>
              <a:rPr lang="en-CA" sz="1900" b="1" kern="100">
                <a:effectLst/>
                <a:latin typeface="Segoe UI Emoji" panose="020B0502040204020203" pitchFamily="34" charset="0"/>
                <a:ea typeface="Aptos" panose="020B0004020202020204" pitchFamily="34" charset="0"/>
                <a:cs typeface="Segoe UI Emoji" panose="020B0502040204020203" pitchFamily="34" charset="0"/>
              </a:rPr>
              <a:t>📅</a:t>
            </a:r>
            <a:r>
              <a:rPr lang="en-CA" sz="1900" b="1" kern="100">
                <a:effectLst/>
                <a:latin typeface="Aptos" panose="020B0004020202020204" pitchFamily="34" charset="0"/>
                <a:ea typeface="Aptos" panose="020B0004020202020204" pitchFamily="34" charset="0"/>
                <a:cs typeface="Arial" panose="020B0604020202020204" pitchFamily="34" charset="0"/>
              </a:rPr>
              <a:t> When: </a:t>
            </a:r>
            <a:r>
              <a:rPr lang="en-CA" sz="1900" kern="100">
                <a:effectLst/>
                <a:latin typeface="Aptos" panose="020B0004020202020204" pitchFamily="34" charset="0"/>
                <a:ea typeface="Aptos" panose="020B0004020202020204" pitchFamily="34" charset="0"/>
                <a:cs typeface="Arial" panose="020B0604020202020204" pitchFamily="34" charset="0"/>
              </a:rPr>
              <a:t>Today, Friday 4th, 11 AM – 12 PM</a:t>
            </a:r>
          </a:p>
          <a:p>
            <a:r>
              <a:rPr lang="en-CA" sz="1900" b="1" kern="100">
                <a:effectLst/>
                <a:latin typeface="Segoe UI Emoji" panose="020B0502040204020203" pitchFamily="34" charset="0"/>
                <a:ea typeface="Aptos" panose="020B0004020202020204" pitchFamily="34" charset="0"/>
                <a:cs typeface="Segoe UI Emoji" panose="020B0502040204020203" pitchFamily="34" charset="0"/>
              </a:rPr>
              <a:t>🎤</a:t>
            </a:r>
            <a:r>
              <a:rPr lang="en-CA" sz="1900" b="1" kern="100">
                <a:effectLst/>
                <a:latin typeface="Aptos" panose="020B0004020202020204" pitchFamily="34" charset="0"/>
                <a:ea typeface="Aptos" panose="020B0004020202020204" pitchFamily="34" charset="0"/>
                <a:cs typeface="Arial" panose="020B0604020202020204" pitchFamily="34" charset="0"/>
              </a:rPr>
              <a:t> What: </a:t>
            </a:r>
            <a:r>
              <a:rPr lang="en-CA" sz="1900" kern="100">
                <a:effectLst/>
                <a:latin typeface="Aptos" panose="020B0004020202020204" pitchFamily="34" charset="0"/>
                <a:ea typeface="Aptos" panose="020B0004020202020204" pitchFamily="34" charset="0"/>
                <a:cs typeface="Arial" panose="020B0604020202020204" pitchFamily="34" charset="0"/>
              </a:rPr>
              <a:t>Mary McDonald, JD, an experienced lawyer, will dive into recent changes in immigration policy laws and discuss their impact on international students. She'll also provide practical tips for guiding newcomers to Permanent Residency in Canada. </a:t>
            </a:r>
          </a:p>
          <a:p>
            <a:pPr marL="228600" indent="-228600">
              <a:spcAft>
                <a:spcPts val="300"/>
              </a:spcAft>
            </a:pPr>
            <a:r>
              <a:rPr lang="en-CA" sz="1900" b="1" kern="100">
                <a:effectLst/>
                <a:latin typeface="Segoe UI Emoji" panose="020B0502040204020203" pitchFamily="34" charset="0"/>
                <a:ea typeface="Aptos" panose="020B0004020202020204" pitchFamily="34" charset="0"/>
                <a:cs typeface="Segoe UI Emoji" panose="020B0502040204020203" pitchFamily="34" charset="0"/>
              </a:rPr>
              <a:t>📍</a:t>
            </a:r>
            <a:r>
              <a:rPr lang="en-CA" sz="1900" b="1" kern="100">
                <a:effectLst/>
                <a:latin typeface="Aptos" panose="020B0004020202020204" pitchFamily="34" charset="0"/>
                <a:ea typeface="Aptos" panose="020B0004020202020204" pitchFamily="34" charset="0"/>
                <a:cs typeface="Arial" panose="020B0604020202020204" pitchFamily="34" charset="0"/>
              </a:rPr>
              <a:t> Where: Classroom DB3087 or online: Join via Zoom</a:t>
            </a:r>
          </a:p>
          <a:p>
            <a:pPr marL="228600" indent="-228600">
              <a:spcAft>
                <a:spcPts val="300"/>
              </a:spcAft>
            </a:pPr>
            <a:r>
              <a:rPr lang="en-CA" sz="1900" b="1" kern="100">
                <a:latin typeface="Aptos" panose="020B0004020202020204" pitchFamily="34" charset="0"/>
                <a:ea typeface="Aptos" panose="020B0004020202020204" pitchFamily="34" charset="0"/>
                <a:cs typeface="Arial" panose="020B0604020202020204" pitchFamily="34" charset="0"/>
              </a:rPr>
              <a:t>Join us for: </a:t>
            </a:r>
          </a:p>
          <a:p>
            <a:pPr>
              <a:spcAft>
                <a:spcPts val="300"/>
              </a:spcAft>
            </a:pPr>
            <a:r>
              <a:rPr lang="en-US" sz="1900" b="1">
                <a:effectLst/>
                <a:latin typeface="Arial" panose="020B0604020202020204" pitchFamily="34" charset="0"/>
                <a:ea typeface="Aptos" panose="020B0004020202020204" pitchFamily="34" charset="0"/>
              </a:rPr>
              <a:t>Knowledge Sharing &amp; Skill Development, Networking, Community Building &amp; Enjoyment and Recreation</a:t>
            </a:r>
            <a:endParaRPr lang="en-CA" sz="1900" kern="100">
              <a:effectLst/>
              <a:latin typeface="Aptos" panose="020B0004020202020204" pitchFamily="34" charset="0"/>
              <a:ea typeface="Aptos" panose="020B0004020202020204" pitchFamily="34" charset="0"/>
              <a:cs typeface="Arial" panose="020B0604020202020204" pitchFamily="34" charset="0"/>
            </a:endParaRPr>
          </a:p>
          <a:p>
            <a:r>
              <a:rPr lang="en-CA" sz="1900" b="1">
                <a:effectLst/>
                <a:latin typeface="Aptos" panose="020B0004020202020204" pitchFamily="34" charset="0"/>
                <a:ea typeface="Aptos" panose="020B0004020202020204" pitchFamily="34" charset="0"/>
                <a:cs typeface="Arial" panose="020B0604020202020204" pitchFamily="34" charset="0"/>
              </a:rPr>
              <a:t>Dr. Roohullah Shabon</a:t>
            </a:r>
            <a:endParaRPr lang="en-CA" sz="1900" kern="100">
              <a:effectLst/>
              <a:latin typeface="Aptos" panose="020B0004020202020204" pitchFamily="34" charset="0"/>
              <a:ea typeface="Aptos" panose="020B0004020202020204" pitchFamily="34" charset="0"/>
              <a:cs typeface="Arial" panose="020B0604020202020204" pitchFamily="34" charset="0"/>
            </a:endParaRPr>
          </a:p>
          <a:p>
            <a:endParaRPr lang="en-CA" sz="1900"/>
          </a:p>
        </p:txBody>
      </p:sp>
      <p:pic>
        <p:nvPicPr>
          <p:cNvPr id="4" name="Picture 3">
            <a:extLst>
              <a:ext uri="{FF2B5EF4-FFF2-40B4-BE49-F238E27FC236}">
                <a16:creationId xmlns:a16="http://schemas.microsoft.com/office/drawing/2014/main" id="{EA7F5A82-4B02-51DB-38BA-140CAFE20EFE}"/>
              </a:ext>
            </a:extLst>
          </p:cNvPr>
          <p:cNvPicPr>
            <a:picLocks noChangeAspect="1"/>
          </p:cNvPicPr>
          <p:nvPr/>
        </p:nvPicPr>
        <p:blipFill>
          <a:blip r:embed="rId2"/>
          <a:srcRect l="5130" r="1518" b="5"/>
          <a:stretch/>
        </p:blipFill>
        <p:spPr>
          <a:xfrm>
            <a:off x="8020570" y="1916318"/>
            <a:ext cx="3135109" cy="3471012"/>
          </a:xfrm>
          <a:prstGeom prst="rect">
            <a:avLst/>
          </a:prstGeom>
        </p:spPr>
      </p:pic>
    </p:spTree>
    <p:extLst>
      <p:ext uri="{BB962C8B-B14F-4D97-AF65-F5344CB8AC3E}">
        <p14:creationId xmlns:p14="http://schemas.microsoft.com/office/powerpoint/2010/main" val="371181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5E030-DCC7-551E-3CA8-07DFC25D0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009F2-E8C5-1D77-CE40-62348C6127E7}"/>
              </a:ext>
            </a:extLst>
          </p:cNvPr>
          <p:cNvSpPr>
            <a:spLocks noGrp="1"/>
          </p:cNvSpPr>
          <p:nvPr>
            <p:ph type="title"/>
          </p:nvPr>
        </p:nvSpPr>
        <p:spPr>
          <a:xfrm>
            <a:off x="1097280" y="286603"/>
            <a:ext cx="10058400" cy="1450757"/>
          </a:xfrm>
        </p:spPr>
        <p:txBody>
          <a:bodyPr>
            <a:normAutofit/>
          </a:bodyPr>
          <a:lstStyle/>
          <a:p>
            <a:r>
              <a:rPr lang="en-US"/>
              <a:t>Important Tips When Applying for PGWP</a:t>
            </a:r>
          </a:p>
        </p:txBody>
      </p:sp>
      <p:graphicFrame>
        <p:nvGraphicFramePr>
          <p:cNvPr id="21" name="Content Placeholder 2">
            <a:extLst>
              <a:ext uri="{FF2B5EF4-FFF2-40B4-BE49-F238E27FC236}">
                <a16:creationId xmlns:a16="http://schemas.microsoft.com/office/drawing/2014/main" id="{8F5EA02D-DD9B-DA8B-9A70-114D59CE3FA3}"/>
              </a:ext>
            </a:extLst>
          </p:cNvPr>
          <p:cNvGraphicFramePr/>
          <p:nvPr>
            <p:extLst>
              <p:ext uri="{D42A27DB-BD31-4B8C-83A1-F6EECF244321}">
                <p14:modId xmlns:p14="http://schemas.microsoft.com/office/powerpoint/2010/main" val="184210969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490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6292-5A3C-834B-86CA-D67D60EB7EF2}"/>
              </a:ext>
            </a:extLst>
          </p:cNvPr>
          <p:cNvSpPr>
            <a:spLocks noGrp="1"/>
          </p:cNvSpPr>
          <p:nvPr>
            <p:ph type="title"/>
          </p:nvPr>
        </p:nvSpPr>
        <p:spPr>
          <a:xfrm>
            <a:off x="1097280" y="286603"/>
            <a:ext cx="10058400" cy="1450757"/>
          </a:xfrm>
        </p:spPr>
        <p:txBody>
          <a:bodyPr>
            <a:normAutofit/>
          </a:bodyPr>
          <a:lstStyle/>
          <a:p>
            <a:r>
              <a:rPr lang="en-US" cap="small"/>
              <a:t>Tips to Increase Chances for PR </a:t>
            </a:r>
          </a:p>
        </p:txBody>
      </p:sp>
      <p:sp>
        <p:nvSpPr>
          <p:cNvPr id="3" name="Content Placeholder 2">
            <a:extLst>
              <a:ext uri="{FF2B5EF4-FFF2-40B4-BE49-F238E27FC236}">
                <a16:creationId xmlns:a16="http://schemas.microsoft.com/office/drawing/2014/main" id="{9847FE89-D3B7-DB4E-9DA9-990ECEBB55BE}"/>
              </a:ext>
            </a:extLst>
          </p:cNvPr>
          <p:cNvSpPr>
            <a:spLocks noGrp="1"/>
          </p:cNvSpPr>
          <p:nvPr>
            <p:ph idx="1"/>
          </p:nvPr>
        </p:nvSpPr>
        <p:spPr>
          <a:xfrm>
            <a:off x="1097279" y="1845734"/>
            <a:ext cx="6454987" cy="4023360"/>
          </a:xfrm>
        </p:spPr>
        <p:txBody>
          <a:bodyPr>
            <a:normAutofit/>
          </a:bodyPr>
          <a:lstStyle/>
          <a:p>
            <a:pPr marL="577850" lvl="1" indent="-285750">
              <a:buClr>
                <a:srgbClr val="9FCF7E"/>
              </a:buClr>
              <a:buFont typeface="Courier New" panose="02070309020205020404" pitchFamily="49" charset="0"/>
              <a:buChar char="o"/>
            </a:pPr>
            <a:r>
              <a:rPr lang="en-US" dirty="0"/>
              <a:t>Increase immigration opportunities by:</a:t>
            </a:r>
          </a:p>
          <a:p>
            <a:pPr marL="762000" lvl="2" indent="-285750">
              <a:buClr>
                <a:srgbClr val="9FCF7E"/>
              </a:buClr>
              <a:buFont typeface="Courier New" panose="02070309020205020404" pitchFamily="49" charset="0"/>
              <a:buChar char="o"/>
            </a:pPr>
            <a:r>
              <a:rPr lang="en-US" dirty="0"/>
              <a:t>Ensuring you get high-skilled work experience in and outside Canada. </a:t>
            </a:r>
          </a:p>
          <a:p>
            <a:pPr marL="762000" lvl="2" indent="-285750">
              <a:buClr>
                <a:srgbClr val="9FCF7E"/>
              </a:buClr>
              <a:buFont typeface="Courier New" panose="02070309020205020404" pitchFamily="49" charset="0"/>
              <a:buChar char="o"/>
            </a:pPr>
            <a:r>
              <a:rPr lang="en-US" dirty="0"/>
              <a:t>Increasing language scores. </a:t>
            </a:r>
          </a:p>
          <a:p>
            <a:pPr marL="762000" lvl="2" indent="-285750">
              <a:buClr>
                <a:srgbClr val="9FCF7E"/>
              </a:buClr>
              <a:buFont typeface="Courier New" panose="02070309020205020404" pitchFamily="49" charset="0"/>
              <a:buChar char="o"/>
            </a:pPr>
            <a:r>
              <a:rPr lang="en-US" dirty="0"/>
              <a:t>Increasing education level. </a:t>
            </a:r>
          </a:p>
          <a:p>
            <a:pPr marL="762000" lvl="2" indent="-285750">
              <a:buClr>
                <a:srgbClr val="9FCF7E"/>
              </a:buClr>
              <a:buFont typeface="Courier New" panose="02070309020205020404" pitchFamily="49" charset="0"/>
              <a:buChar char="o"/>
            </a:pPr>
            <a:r>
              <a:rPr lang="en-US" dirty="0"/>
              <a:t>Work with a supportive employer. </a:t>
            </a:r>
          </a:p>
          <a:p>
            <a:pPr marL="762000" lvl="2" indent="-285750">
              <a:buClr>
                <a:srgbClr val="9FCF7E"/>
              </a:buClr>
              <a:buFont typeface="Courier New" panose="02070309020205020404" pitchFamily="49" charset="0"/>
              <a:buChar char="o"/>
            </a:pPr>
            <a:r>
              <a:rPr lang="en-US" dirty="0"/>
              <a:t>Work in a targeted category. </a:t>
            </a:r>
          </a:p>
          <a:p>
            <a:pPr marL="762000" lvl="2" indent="-285750">
              <a:buClr>
                <a:srgbClr val="9FCF7E"/>
              </a:buClr>
              <a:buFont typeface="Courier New" panose="02070309020205020404" pitchFamily="49" charset="0"/>
              <a:buChar char="o"/>
            </a:pPr>
            <a:r>
              <a:rPr lang="en-US" dirty="0"/>
              <a:t>Learn French. </a:t>
            </a:r>
          </a:p>
          <a:p>
            <a:pPr marL="762000" lvl="2" indent="-285750">
              <a:buClr>
                <a:srgbClr val="9FCF7E"/>
              </a:buClr>
              <a:buFont typeface="Courier New" panose="02070309020205020404" pitchFamily="49" charset="0"/>
              <a:buChar char="o"/>
            </a:pPr>
            <a:r>
              <a:rPr lang="en-US" dirty="0"/>
              <a:t>Explore Provincial programs, caregiver programs, etc. </a:t>
            </a:r>
          </a:p>
          <a:p>
            <a:pPr marL="577850" lvl="1" indent="-285750">
              <a:buClr>
                <a:srgbClr val="9FCF7E"/>
              </a:buClr>
              <a:buFont typeface="Courier New" panose="02070309020205020404" pitchFamily="49" charset="0"/>
              <a:buChar char="o"/>
            </a:pPr>
            <a:r>
              <a:rPr lang="en-US" dirty="0"/>
              <a:t>Make a plan early on and stick to it. </a:t>
            </a:r>
          </a:p>
          <a:p>
            <a:pPr marL="577850" lvl="1" indent="-285750">
              <a:buClr>
                <a:srgbClr val="9FCF7E"/>
              </a:buClr>
              <a:buFont typeface="Courier New" panose="02070309020205020404" pitchFamily="49" charset="0"/>
              <a:buChar char="o"/>
            </a:pPr>
            <a:r>
              <a:rPr lang="en-US" dirty="0"/>
              <a:t>Keep a close eye on changing immigration policies. </a:t>
            </a:r>
          </a:p>
          <a:p>
            <a:pPr marL="577850" lvl="1" indent="-285750">
              <a:buClr>
                <a:srgbClr val="9FCF7E"/>
              </a:buClr>
              <a:buFont typeface="Courier New" panose="02070309020205020404" pitchFamily="49" charset="0"/>
              <a:buChar char="o"/>
            </a:pPr>
            <a:r>
              <a:rPr lang="en-US" dirty="0"/>
              <a:t>Ask for help if you need it. </a:t>
            </a:r>
          </a:p>
          <a:p>
            <a:pPr marL="577850" lvl="1" indent="-285750">
              <a:buClr>
                <a:srgbClr val="9FCF7E"/>
              </a:buClr>
              <a:buFont typeface="Courier New" panose="02070309020205020404" pitchFamily="49" charset="0"/>
              <a:buChar char="o"/>
            </a:pPr>
            <a:endParaRPr lang="en-US" dirty="0"/>
          </a:p>
        </p:txBody>
      </p:sp>
      <p:pic>
        <p:nvPicPr>
          <p:cNvPr id="5" name="Picture 4" descr="Calculator and folders">
            <a:extLst>
              <a:ext uri="{FF2B5EF4-FFF2-40B4-BE49-F238E27FC236}">
                <a16:creationId xmlns:a16="http://schemas.microsoft.com/office/drawing/2014/main" id="{ADF706E6-5370-3975-D0AB-EB09C07CD904}"/>
              </a:ext>
            </a:extLst>
          </p:cNvPr>
          <p:cNvPicPr>
            <a:picLocks noChangeAspect="1"/>
          </p:cNvPicPr>
          <p:nvPr/>
        </p:nvPicPr>
        <p:blipFill rotWithShape="1">
          <a:blip r:embed="rId3"/>
          <a:srcRect l="9331" r="28799" b="1"/>
          <a:stretch/>
        </p:blipFill>
        <p:spPr>
          <a:xfrm>
            <a:off x="8020570" y="1916318"/>
            <a:ext cx="3135109" cy="3471012"/>
          </a:xfrm>
          <a:prstGeom prst="rect">
            <a:avLst/>
          </a:prstGeom>
        </p:spPr>
      </p:pic>
    </p:spTree>
    <p:extLst>
      <p:ext uri="{BB962C8B-B14F-4D97-AF65-F5344CB8AC3E}">
        <p14:creationId xmlns:p14="http://schemas.microsoft.com/office/powerpoint/2010/main" val="45522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6292-5A3C-834B-86CA-D67D60EB7EF2}"/>
              </a:ext>
            </a:extLst>
          </p:cNvPr>
          <p:cNvSpPr>
            <a:spLocks noGrp="1"/>
          </p:cNvSpPr>
          <p:nvPr>
            <p:ph type="title"/>
          </p:nvPr>
        </p:nvSpPr>
        <p:spPr>
          <a:xfrm>
            <a:off x="5181601" y="263527"/>
            <a:ext cx="6368142" cy="1450757"/>
          </a:xfrm>
        </p:spPr>
        <p:txBody>
          <a:bodyPr>
            <a:normAutofit/>
          </a:bodyPr>
          <a:lstStyle/>
          <a:p>
            <a:r>
              <a:rPr lang="en-US" cap="small" dirty="0"/>
              <a:t>Questions</a:t>
            </a:r>
          </a:p>
        </p:txBody>
      </p:sp>
      <p:sp>
        <p:nvSpPr>
          <p:cNvPr id="3" name="Content Placeholder 2">
            <a:extLst>
              <a:ext uri="{FF2B5EF4-FFF2-40B4-BE49-F238E27FC236}">
                <a16:creationId xmlns:a16="http://schemas.microsoft.com/office/drawing/2014/main" id="{9847FE89-D3B7-DB4E-9DA9-990ECEBB55BE}"/>
              </a:ext>
            </a:extLst>
          </p:cNvPr>
          <p:cNvSpPr>
            <a:spLocks noGrp="1"/>
          </p:cNvSpPr>
          <p:nvPr>
            <p:ph idx="1"/>
          </p:nvPr>
        </p:nvSpPr>
        <p:spPr>
          <a:xfrm>
            <a:off x="3031067" y="1990171"/>
            <a:ext cx="6368142" cy="4267200"/>
          </a:xfrm>
        </p:spPr>
        <p:txBody>
          <a:bodyPr>
            <a:normAutofit/>
          </a:bodyPr>
          <a:lstStyle/>
          <a:p>
            <a:pPr marL="200025" lvl="1" indent="0" algn="ctr">
              <a:buNone/>
            </a:pPr>
            <a:r>
              <a:rPr lang="en-US" sz="2400" b="1" dirty="0"/>
              <a:t>Email: </a:t>
            </a:r>
            <a:r>
              <a:rPr lang="en-US" sz="2400" dirty="0" err="1"/>
              <a:t>inquiries@Lmlawgroup.com</a:t>
            </a:r>
            <a:endParaRPr lang="en-US" sz="2400" dirty="0"/>
          </a:p>
          <a:p>
            <a:pPr marL="200025" lvl="1" indent="0" algn="ctr">
              <a:buNone/>
            </a:pPr>
            <a:r>
              <a:rPr lang="en-US" sz="2400" b="1" dirty="0"/>
              <a:t>Tel: </a:t>
            </a:r>
            <a:r>
              <a:rPr lang="en-US" sz="2400" dirty="0"/>
              <a:t>416-548-9101</a:t>
            </a:r>
          </a:p>
          <a:p>
            <a:pPr marL="200025" lvl="1" indent="0" algn="ctr">
              <a:buNone/>
            </a:pPr>
            <a:r>
              <a:rPr lang="en-US" sz="2400" b="1" dirty="0"/>
              <a:t>Website: </a:t>
            </a:r>
            <a:r>
              <a:rPr lang="en-US" sz="2400" dirty="0" err="1"/>
              <a:t>Lmlawgroup.com</a:t>
            </a:r>
            <a:endParaRPr lang="en-US" sz="2400" dirty="0"/>
          </a:p>
          <a:p>
            <a:pPr marL="200025" lvl="1" indent="0">
              <a:buNone/>
            </a:pPr>
            <a:endParaRPr lang="en-US" dirty="0"/>
          </a:p>
          <a:p>
            <a:pPr marL="200025" lvl="1" indent="0">
              <a:buNone/>
            </a:pPr>
            <a:endParaRPr lang="en-US" dirty="0"/>
          </a:p>
          <a:p>
            <a:pPr marL="200025" lvl="1" indent="0">
              <a:buNone/>
            </a:pPr>
            <a:endParaRPr lang="en-US" dirty="0"/>
          </a:p>
        </p:txBody>
      </p:sp>
      <p:pic>
        <p:nvPicPr>
          <p:cNvPr id="4" name="Picture 3">
            <a:extLst>
              <a:ext uri="{FF2B5EF4-FFF2-40B4-BE49-F238E27FC236}">
                <a16:creationId xmlns:a16="http://schemas.microsoft.com/office/drawing/2014/main" id="{47FEBF1C-CFC6-B179-8C18-6900237B2F3E}"/>
              </a:ext>
            </a:extLst>
          </p:cNvPr>
          <p:cNvPicPr>
            <a:picLocks noChangeAspect="1"/>
          </p:cNvPicPr>
          <p:nvPr/>
        </p:nvPicPr>
        <p:blipFill>
          <a:blip r:embed="rId3"/>
          <a:stretch>
            <a:fillRect/>
          </a:stretch>
        </p:blipFill>
        <p:spPr>
          <a:xfrm>
            <a:off x="5165273" y="4108821"/>
            <a:ext cx="692326" cy="363471"/>
          </a:xfrm>
          <a:prstGeom prst="rect">
            <a:avLst/>
          </a:prstGeom>
        </p:spPr>
      </p:pic>
      <p:pic>
        <p:nvPicPr>
          <p:cNvPr id="6" name="Picture 5">
            <a:extLst>
              <a:ext uri="{FF2B5EF4-FFF2-40B4-BE49-F238E27FC236}">
                <a16:creationId xmlns:a16="http://schemas.microsoft.com/office/drawing/2014/main" id="{C04A98F7-1E78-1C90-7599-25A3EC4BE90B}"/>
              </a:ext>
            </a:extLst>
          </p:cNvPr>
          <p:cNvPicPr>
            <a:picLocks noChangeAspect="1"/>
          </p:cNvPicPr>
          <p:nvPr/>
        </p:nvPicPr>
        <p:blipFill>
          <a:blip r:embed="rId4"/>
          <a:stretch>
            <a:fillRect/>
          </a:stretch>
        </p:blipFill>
        <p:spPr>
          <a:xfrm>
            <a:off x="5329701" y="3641766"/>
            <a:ext cx="363471" cy="363471"/>
          </a:xfrm>
          <a:prstGeom prst="rect">
            <a:avLst/>
          </a:prstGeom>
        </p:spPr>
      </p:pic>
      <p:sp>
        <p:nvSpPr>
          <p:cNvPr id="7" name="TextBox 6">
            <a:extLst>
              <a:ext uri="{FF2B5EF4-FFF2-40B4-BE49-F238E27FC236}">
                <a16:creationId xmlns:a16="http://schemas.microsoft.com/office/drawing/2014/main" id="{5E7FB5BD-4C33-D8D4-9139-D4A38D6A84BB}"/>
              </a:ext>
            </a:extLst>
          </p:cNvPr>
          <p:cNvSpPr txBox="1"/>
          <p:nvPr/>
        </p:nvSpPr>
        <p:spPr>
          <a:xfrm>
            <a:off x="5693172" y="4109962"/>
            <a:ext cx="1922422" cy="369332"/>
          </a:xfrm>
          <a:prstGeom prst="rect">
            <a:avLst/>
          </a:prstGeom>
          <a:noFill/>
        </p:spPr>
        <p:txBody>
          <a:bodyPr wrap="square" rtlCol="0">
            <a:spAutoFit/>
          </a:bodyPr>
          <a:lstStyle/>
          <a:p>
            <a:r>
              <a:rPr lang="en-US" dirty="0"/>
              <a:t>@</a:t>
            </a:r>
            <a:r>
              <a:rPr lang="en-US" dirty="0" err="1"/>
              <a:t>LongMangalji</a:t>
            </a:r>
            <a:endParaRPr lang="en-US" dirty="0"/>
          </a:p>
        </p:txBody>
      </p:sp>
      <p:sp>
        <p:nvSpPr>
          <p:cNvPr id="8" name="TextBox 7">
            <a:extLst>
              <a:ext uri="{FF2B5EF4-FFF2-40B4-BE49-F238E27FC236}">
                <a16:creationId xmlns:a16="http://schemas.microsoft.com/office/drawing/2014/main" id="{936FBBC2-B268-0E74-3C8C-A382920CDDB4}"/>
              </a:ext>
            </a:extLst>
          </p:cNvPr>
          <p:cNvSpPr txBox="1"/>
          <p:nvPr/>
        </p:nvSpPr>
        <p:spPr>
          <a:xfrm>
            <a:off x="5693172" y="3699035"/>
            <a:ext cx="2127373" cy="369332"/>
          </a:xfrm>
          <a:prstGeom prst="rect">
            <a:avLst/>
          </a:prstGeom>
          <a:noFill/>
        </p:spPr>
        <p:txBody>
          <a:bodyPr wrap="square" rtlCol="0">
            <a:spAutoFit/>
          </a:bodyPr>
          <a:lstStyle/>
          <a:p>
            <a:r>
              <a:rPr lang="en-US" dirty="0"/>
              <a:t>Long </a:t>
            </a:r>
            <a:r>
              <a:rPr lang="en-US" dirty="0" err="1"/>
              <a:t>Mangalji</a:t>
            </a:r>
            <a:r>
              <a:rPr lang="en-US" dirty="0"/>
              <a:t> LLP</a:t>
            </a:r>
          </a:p>
        </p:txBody>
      </p:sp>
      <p:pic>
        <p:nvPicPr>
          <p:cNvPr id="9" name="Picture 8" descr="A logo of a camera&#10;&#10;Description automatically generated">
            <a:extLst>
              <a:ext uri="{FF2B5EF4-FFF2-40B4-BE49-F238E27FC236}">
                <a16:creationId xmlns:a16="http://schemas.microsoft.com/office/drawing/2014/main" id="{5A6735AD-A1A2-E171-0A1C-163890BAB0DC}"/>
              </a:ext>
            </a:extLst>
          </p:cNvPr>
          <p:cNvPicPr>
            <a:picLocks noChangeAspect="1"/>
          </p:cNvPicPr>
          <p:nvPr/>
        </p:nvPicPr>
        <p:blipFill>
          <a:blip r:embed="rId5"/>
          <a:stretch>
            <a:fillRect/>
          </a:stretch>
        </p:blipFill>
        <p:spPr>
          <a:xfrm>
            <a:off x="5340279" y="5036348"/>
            <a:ext cx="364442" cy="364442"/>
          </a:xfrm>
          <a:prstGeom prst="rect">
            <a:avLst/>
          </a:prstGeom>
        </p:spPr>
      </p:pic>
      <p:sp>
        <p:nvSpPr>
          <p:cNvPr id="10" name="TextBox 9">
            <a:extLst>
              <a:ext uri="{FF2B5EF4-FFF2-40B4-BE49-F238E27FC236}">
                <a16:creationId xmlns:a16="http://schemas.microsoft.com/office/drawing/2014/main" id="{D6E1E22D-2B8D-C4CC-5674-2A90E6FC3F97}"/>
              </a:ext>
            </a:extLst>
          </p:cNvPr>
          <p:cNvSpPr txBox="1"/>
          <p:nvPr/>
        </p:nvSpPr>
        <p:spPr>
          <a:xfrm>
            <a:off x="5704721" y="5036348"/>
            <a:ext cx="1922422" cy="369332"/>
          </a:xfrm>
          <a:prstGeom prst="rect">
            <a:avLst/>
          </a:prstGeom>
          <a:noFill/>
        </p:spPr>
        <p:txBody>
          <a:bodyPr wrap="square" rtlCol="0">
            <a:spAutoFit/>
          </a:bodyPr>
          <a:lstStyle/>
          <a:p>
            <a:r>
              <a:rPr lang="en-US" dirty="0" err="1"/>
              <a:t>Long.mangalji</a:t>
            </a:r>
            <a:endParaRPr lang="en-US" dirty="0"/>
          </a:p>
        </p:txBody>
      </p:sp>
      <p:pic>
        <p:nvPicPr>
          <p:cNvPr id="11" name="Picture 10" descr="A black square with white and blue logo&#10;&#10;Description automatically generated">
            <a:extLst>
              <a:ext uri="{FF2B5EF4-FFF2-40B4-BE49-F238E27FC236}">
                <a16:creationId xmlns:a16="http://schemas.microsoft.com/office/drawing/2014/main" id="{4E832B01-6E86-1C5A-4CEE-3B68B935284E}"/>
              </a:ext>
            </a:extLst>
          </p:cNvPr>
          <p:cNvPicPr>
            <a:picLocks noChangeAspect="1"/>
          </p:cNvPicPr>
          <p:nvPr/>
        </p:nvPicPr>
        <p:blipFill>
          <a:blip r:embed="rId6"/>
          <a:stretch>
            <a:fillRect/>
          </a:stretch>
        </p:blipFill>
        <p:spPr>
          <a:xfrm>
            <a:off x="5272278" y="4507599"/>
            <a:ext cx="500443" cy="500443"/>
          </a:xfrm>
          <a:prstGeom prst="rect">
            <a:avLst/>
          </a:prstGeom>
        </p:spPr>
      </p:pic>
      <p:sp>
        <p:nvSpPr>
          <p:cNvPr id="12" name="TextBox 11">
            <a:extLst>
              <a:ext uri="{FF2B5EF4-FFF2-40B4-BE49-F238E27FC236}">
                <a16:creationId xmlns:a16="http://schemas.microsoft.com/office/drawing/2014/main" id="{EE377668-59FD-238E-7E17-2DE43597129F}"/>
              </a:ext>
            </a:extLst>
          </p:cNvPr>
          <p:cNvSpPr txBox="1"/>
          <p:nvPr/>
        </p:nvSpPr>
        <p:spPr>
          <a:xfrm>
            <a:off x="5693172" y="4563204"/>
            <a:ext cx="1922422" cy="369332"/>
          </a:xfrm>
          <a:prstGeom prst="rect">
            <a:avLst/>
          </a:prstGeom>
          <a:noFill/>
        </p:spPr>
        <p:txBody>
          <a:bodyPr wrap="square" rtlCol="0">
            <a:spAutoFit/>
          </a:bodyPr>
          <a:lstStyle/>
          <a:p>
            <a:r>
              <a:rPr lang="en-US" dirty="0"/>
              <a:t>@</a:t>
            </a:r>
            <a:r>
              <a:rPr lang="en-US" dirty="0" err="1"/>
              <a:t>LongMangalji</a:t>
            </a:r>
            <a:endParaRPr lang="en-US" dirty="0"/>
          </a:p>
        </p:txBody>
      </p:sp>
      <p:pic>
        <p:nvPicPr>
          <p:cNvPr id="1030" name="Picture 6" descr="Youtube Icon Vector Art, Icons, and Graphics for Free Download">
            <a:extLst>
              <a:ext uri="{FF2B5EF4-FFF2-40B4-BE49-F238E27FC236}">
                <a16:creationId xmlns:a16="http://schemas.microsoft.com/office/drawing/2014/main" id="{DC3892F5-6039-BE01-3C4C-2430BB0485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8500" y="5399161"/>
            <a:ext cx="508001" cy="5102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A1B9235-8D3E-6E94-EDB9-93999D38E0DC}"/>
              </a:ext>
            </a:extLst>
          </p:cNvPr>
          <p:cNvSpPr txBox="1"/>
          <p:nvPr/>
        </p:nvSpPr>
        <p:spPr>
          <a:xfrm>
            <a:off x="5693172" y="5429096"/>
            <a:ext cx="2280920" cy="369332"/>
          </a:xfrm>
          <a:prstGeom prst="rect">
            <a:avLst/>
          </a:prstGeom>
          <a:noFill/>
        </p:spPr>
        <p:txBody>
          <a:bodyPr wrap="square">
            <a:spAutoFit/>
          </a:bodyPr>
          <a:lstStyle/>
          <a:p>
            <a:r>
              <a:rPr lang="en-US" dirty="0"/>
              <a:t>@longmangaljillp7172</a:t>
            </a:r>
          </a:p>
        </p:txBody>
      </p:sp>
    </p:spTree>
    <p:extLst>
      <p:ext uri="{BB962C8B-B14F-4D97-AF65-F5344CB8AC3E}">
        <p14:creationId xmlns:p14="http://schemas.microsoft.com/office/powerpoint/2010/main" val="421529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8B330648-BE73-41A0-9F64-E5B1075E2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0A99A-4D67-A946-835A-24F2FF8A2545}"/>
              </a:ext>
            </a:extLst>
          </p:cNvPr>
          <p:cNvSpPr>
            <a:spLocks noGrp="1"/>
          </p:cNvSpPr>
          <p:nvPr>
            <p:ph type="title"/>
          </p:nvPr>
        </p:nvSpPr>
        <p:spPr>
          <a:xfrm>
            <a:off x="5289754" y="639097"/>
            <a:ext cx="6253317" cy="3686015"/>
          </a:xfrm>
        </p:spPr>
        <p:txBody>
          <a:bodyPr vert="horz" lIns="91440" tIns="45720" rIns="91440" bIns="45720" rtlCol="0" anchor="b">
            <a:normAutofit/>
          </a:bodyPr>
          <a:lstStyle/>
          <a:p>
            <a:pPr eaLnBrk="1" fontAlgn="auto" hangingPunct="1">
              <a:spcAft>
                <a:spcPts val="0"/>
              </a:spcAft>
              <a:defRPr/>
            </a:pPr>
            <a:r>
              <a:rPr lang="en-US" sz="6800" b="1" dirty="0">
                <a:solidFill>
                  <a:schemeClr val="tx1">
                    <a:lumMod val="85000"/>
                    <a:lumOff val="15000"/>
                  </a:schemeClr>
                </a:solidFill>
              </a:rPr>
              <a:t>Immigration Law Issues for International Students</a:t>
            </a:r>
          </a:p>
        </p:txBody>
      </p:sp>
      <p:sp>
        <p:nvSpPr>
          <p:cNvPr id="8" name="Content Placeholder 7">
            <a:extLst>
              <a:ext uri="{FF2B5EF4-FFF2-40B4-BE49-F238E27FC236}">
                <a16:creationId xmlns:a16="http://schemas.microsoft.com/office/drawing/2014/main" id="{2B0FDA8F-76C3-C92D-2EF9-8896332FE501}"/>
              </a:ext>
            </a:extLst>
          </p:cNvPr>
          <p:cNvSpPr>
            <a:spLocks noGrp="1"/>
          </p:cNvSpPr>
          <p:nvPr>
            <p:ph idx="1"/>
          </p:nvPr>
        </p:nvSpPr>
        <p:spPr>
          <a:xfrm>
            <a:off x="5289753" y="4455621"/>
            <a:ext cx="6269347" cy="1238616"/>
          </a:xfrm>
        </p:spPr>
        <p:txBody>
          <a:bodyPr vert="horz" lIns="91440" tIns="45720" rIns="91440" bIns="45720" rtlCol="0">
            <a:normAutofit/>
          </a:bodyPr>
          <a:lstStyle/>
          <a:p>
            <a:pPr marL="0" indent="0" eaLnBrk="1" fontAlgn="auto" hangingPunct="1">
              <a:buNone/>
              <a:defRPr/>
            </a:pPr>
            <a:r>
              <a:rPr lang="en-US" sz="2400" b="1" cap="all" spc="200">
                <a:solidFill>
                  <a:schemeClr val="tx1">
                    <a:lumMod val="85000"/>
                    <a:lumOff val="15000"/>
                  </a:schemeClr>
                </a:solidFill>
                <a:latin typeface="+mj-lt"/>
              </a:rPr>
              <a:t>Mary McDonald, JD</a:t>
            </a:r>
          </a:p>
        </p:txBody>
      </p:sp>
      <p:pic>
        <p:nvPicPr>
          <p:cNvPr id="5" name="Picture 4" descr="A black background with white text&#10;&#10;Description automatically generated">
            <a:extLst>
              <a:ext uri="{FF2B5EF4-FFF2-40B4-BE49-F238E27FC236}">
                <a16:creationId xmlns:a16="http://schemas.microsoft.com/office/drawing/2014/main" id="{45D68C9B-88A1-891B-5D75-954A5BD2E156}"/>
              </a:ext>
            </a:extLst>
          </p:cNvPr>
          <p:cNvPicPr>
            <a:picLocks noChangeAspect="1"/>
          </p:cNvPicPr>
          <p:nvPr/>
        </p:nvPicPr>
        <p:blipFill>
          <a:blip r:embed="rId3"/>
          <a:stretch>
            <a:fillRect/>
          </a:stretch>
        </p:blipFill>
        <p:spPr>
          <a:xfrm>
            <a:off x="621064" y="3247593"/>
            <a:ext cx="4014250" cy="774368"/>
          </a:xfrm>
          <a:prstGeom prst="rect">
            <a:avLst/>
          </a:prstGeom>
        </p:spPr>
      </p:pic>
      <p:cxnSp>
        <p:nvCxnSpPr>
          <p:cNvPr id="31" name="Straight Connector 30">
            <a:extLst>
              <a:ext uri="{FF2B5EF4-FFF2-40B4-BE49-F238E27FC236}">
                <a16:creationId xmlns:a16="http://schemas.microsoft.com/office/drawing/2014/main" id="{6DAFB303-4B24-485A-B806-C147A23632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2C3C01D-C868-4B78-9A8F-417BF50A4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8345B934-7CE4-4DA7-A0CB-2A2DF8818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7808E645-4C9B-B649-9A6C-C27861509018}"/>
              </a:ext>
            </a:extLst>
          </p:cNvPr>
          <p:cNvSpPr txBox="1"/>
          <p:nvPr/>
        </p:nvSpPr>
        <p:spPr>
          <a:xfrm>
            <a:off x="6730000" y="5316421"/>
            <a:ext cx="4940030" cy="830997"/>
          </a:xfrm>
          <a:prstGeom prst="rect">
            <a:avLst/>
          </a:prstGeom>
          <a:noFill/>
        </p:spPr>
        <p:txBody>
          <a:bodyPr wrap="square" rtlCol="0">
            <a:spAutoFit/>
          </a:bodyPr>
          <a:lstStyle/>
          <a:p>
            <a:pPr algn="just">
              <a:spcAft>
                <a:spcPts val="600"/>
              </a:spcAft>
            </a:pPr>
            <a:r>
              <a:rPr lang="en-US" sz="1200" dirty="0"/>
              <a:t>Disclaimer: the information provided in this presentation is for general information purposes only and is only valid at the time of the presentation.  It is not meant to be taken as legal advice for individual circumstances which require personal consultations.</a:t>
            </a:r>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6A6697-AE36-3FB1-9565-3F864D73B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20C39-F936-76CF-3E55-BD9D490EB247}"/>
              </a:ext>
            </a:extLst>
          </p:cNvPr>
          <p:cNvSpPr>
            <a:spLocks noGrp="1"/>
          </p:cNvSpPr>
          <p:nvPr>
            <p:ph type="title"/>
          </p:nvPr>
        </p:nvSpPr>
        <p:spPr>
          <a:xfrm>
            <a:off x="1097280" y="286603"/>
            <a:ext cx="10058400" cy="1450757"/>
          </a:xfrm>
        </p:spPr>
        <p:txBody>
          <a:bodyPr>
            <a:normAutofit/>
          </a:bodyPr>
          <a:lstStyle/>
          <a:p>
            <a:r>
              <a:rPr lang="en-US" sz="4000" dirty="0"/>
              <a:t>Recent Changes for International Students</a:t>
            </a:r>
          </a:p>
        </p:txBody>
      </p:sp>
      <p:graphicFrame>
        <p:nvGraphicFramePr>
          <p:cNvPr id="7" name="Content Placeholder 2">
            <a:extLst>
              <a:ext uri="{FF2B5EF4-FFF2-40B4-BE49-F238E27FC236}">
                <a16:creationId xmlns:a16="http://schemas.microsoft.com/office/drawing/2014/main" id="{0C1F9FD3-DC92-C61B-0C2A-DB1FC20BBF25}"/>
              </a:ext>
            </a:extLst>
          </p:cNvPr>
          <p:cNvGraphicFramePr/>
          <p:nvPr>
            <p:extLst>
              <p:ext uri="{D42A27DB-BD31-4B8C-83A1-F6EECF244321}">
                <p14:modId xmlns:p14="http://schemas.microsoft.com/office/powerpoint/2010/main" val="339842419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27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A868B53-202A-C858-EF77-E5DE8591F192}"/>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Study Permit Eligibility Changes </a:t>
            </a:r>
          </a:p>
        </p:txBody>
      </p:sp>
      <p:sp>
        <p:nvSpPr>
          <p:cNvPr id="19" name="Rectangle 18">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FEB88EF4-7869-8AD9-3533-6CB7281265CF}"/>
              </a:ext>
            </a:extLst>
          </p:cNvPr>
          <p:cNvGraphicFramePr>
            <a:graphicFrameLocks noGrp="1"/>
          </p:cNvGraphicFramePr>
          <p:nvPr>
            <p:ph idx="1"/>
            <p:extLst>
              <p:ext uri="{D42A27DB-BD31-4B8C-83A1-F6EECF244321}">
                <p14:modId xmlns:p14="http://schemas.microsoft.com/office/powerpoint/2010/main" val="3124024034"/>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28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4EDA-B337-6D4A-A209-D3E44461AA2C}"/>
              </a:ext>
            </a:extLst>
          </p:cNvPr>
          <p:cNvSpPr>
            <a:spLocks noGrp="1"/>
          </p:cNvSpPr>
          <p:nvPr>
            <p:ph type="title"/>
          </p:nvPr>
        </p:nvSpPr>
        <p:spPr>
          <a:xfrm>
            <a:off x="1253067" y="263527"/>
            <a:ext cx="10296676" cy="1450757"/>
          </a:xfrm>
        </p:spPr>
        <p:txBody>
          <a:bodyPr>
            <a:normAutofit/>
          </a:bodyPr>
          <a:lstStyle/>
          <a:p>
            <a:r>
              <a:rPr lang="en-US" cap="small" dirty="0"/>
              <a:t>PGWP Eligibility Changes</a:t>
            </a:r>
          </a:p>
        </p:txBody>
      </p:sp>
      <p:sp>
        <p:nvSpPr>
          <p:cNvPr id="3" name="Content Placeholder 2">
            <a:extLst>
              <a:ext uri="{FF2B5EF4-FFF2-40B4-BE49-F238E27FC236}">
                <a16:creationId xmlns:a16="http://schemas.microsoft.com/office/drawing/2014/main" id="{6D7244AC-695B-9E46-8860-0EFD3A598303}"/>
              </a:ext>
            </a:extLst>
          </p:cNvPr>
          <p:cNvSpPr>
            <a:spLocks noGrp="1"/>
          </p:cNvSpPr>
          <p:nvPr>
            <p:ph idx="1"/>
          </p:nvPr>
        </p:nvSpPr>
        <p:spPr>
          <a:xfrm>
            <a:off x="1117600" y="2198914"/>
            <a:ext cx="10432143" cy="3670180"/>
          </a:xfrm>
        </p:spPr>
        <p:txBody>
          <a:bodyPr>
            <a:normAutofit/>
          </a:bodyPr>
          <a:lstStyle/>
          <a:p>
            <a:pPr marL="0" indent="0">
              <a:buClr>
                <a:srgbClr val="9FD07D"/>
              </a:buClr>
              <a:buNone/>
            </a:pPr>
            <a:r>
              <a:rPr lang="en-US" dirty="0"/>
              <a:t>September 18, 2024:  </a:t>
            </a:r>
          </a:p>
          <a:p>
            <a:pPr>
              <a:buClr>
                <a:srgbClr val="9FD07D"/>
              </a:buClr>
              <a:buFont typeface="Courier New" panose="02070309020205020404" pitchFamily="49" charset="0"/>
              <a:buChar char="o"/>
            </a:pPr>
            <a:r>
              <a:rPr lang="en-US" dirty="0"/>
              <a:t>“</a:t>
            </a:r>
            <a:r>
              <a:rPr lang="en-CA" dirty="0"/>
              <a:t>Graduates from programs at public colleges will remain eligible for a Post-Graduation Work Permit (PGWP) of up to three years if they graduate from a field of study linked to occupations in long-term shortage.”</a:t>
            </a:r>
          </a:p>
          <a:p>
            <a:pPr>
              <a:buClr>
                <a:srgbClr val="9FD07D"/>
              </a:buClr>
              <a:buFont typeface="Courier New" panose="02070309020205020404" pitchFamily="49" charset="0"/>
              <a:buChar char="o"/>
            </a:pPr>
            <a:r>
              <a:rPr lang="en-CA" dirty="0"/>
              <a:t>“As part of changes to the PGWP Program, all applicants will be required to demonstrate a minimum language proficiency in French or English. A Canadian Language Benchmark (CLB) level 7 for university graduates and CLB 5 for college graduates will be required for anyone applying for a post-graduation work permit on or after November 1, 2024.” </a:t>
            </a:r>
            <a:r>
              <a:rPr lang="en-US" dirty="0"/>
              <a:t> </a:t>
            </a:r>
          </a:p>
          <a:p>
            <a:pPr>
              <a:buClr>
                <a:srgbClr val="9FD07D"/>
              </a:buClr>
              <a:buFont typeface="Courier New" panose="02070309020205020404" pitchFamily="49" charset="0"/>
              <a:buChar char="o"/>
            </a:pPr>
            <a:r>
              <a:rPr lang="en-US" dirty="0"/>
              <a:t>Spouses may face reduced eligibility for Open Spousal Work Permit if accompanying a PGWP holder. </a:t>
            </a:r>
          </a:p>
        </p:txBody>
      </p:sp>
    </p:spTree>
    <p:extLst>
      <p:ext uri="{BB962C8B-B14F-4D97-AF65-F5344CB8AC3E}">
        <p14:creationId xmlns:p14="http://schemas.microsoft.com/office/powerpoint/2010/main" val="293702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39ED4B0-07D7-492B-AAD1-7BA3037D7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per house in yellow paint wall">
            <a:extLst>
              <a:ext uri="{FF2B5EF4-FFF2-40B4-BE49-F238E27FC236}">
                <a16:creationId xmlns:a16="http://schemas.microsoft.com/office/drawing/2014/main" id="{8A6BF43A-F5E8-3C06-3D5B-69C7B99E0F2A}"/>
              </a:ext>
            </a:extLst>
          </p:cNvPr>
          <p:cNvPicPr>
            <a:picLocks noChangeAspect="1"/>
          </p:cNvPicPr>
          <p:nvPr/>
        </p:nvPicPr>
        <p:blipFill rotWithShape="1">
          <a:blip r:embed="rId3">
            <a:duotone>
              <a:prstClr val="black"/>
              <a:schemeClr val="tx2">
                <a:tint val="45000"/>
                <a:satMod val="400000"/>
              </a:schemeClr>
            </a:duotone>
            <a:alphaModFix amt="65000"/>
          </a:blip>
          <a:srcRect l="9091" t="20945" b="2446"/>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C886BFA9-1A18-4956-9210-4C9833FF6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5124206" y="516835"/>
            <a:ext cx="6339840" cy="1666501"/>
          </a:xfrm>
        </p:spPr>
        <p:txBody>
          <a:bodyPr>
            <a:normAutofit/>
          </a:bodyPr>
          <a:lstStyle/>
          <a:p>
            <a:r>
              <a:rPr lang="en-US" sz="4000" cap="small">
                <a:solidFill>
                  <a:srgbClr val="FFFFFF"/>
                </a:solidFill>
              </a:rPr>
              <a:t>Challenges in Qualifying for Permanent Residence</a:t>
            </a:r>
          </a:p>
        </p:txBody>
      </p:sp>
      <p:sp>
        <p:nvSpPr>
          <p:cNvPr id="34" name="Rectangle 33">
            <a:extLst>
              <a:ext uri="{FF2B5EF4-FFF2-40B4-BE49-F238E27FC236}">
                <a16:creationId xmlns:a16="http://schemas.microsoft.com/office/drawing/2014/main" id="{D3D398E9-CBC4-4AEE-A93E-C1F4A1B84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Content Placeholder 2"/>
          <p:cNvSpPr>
            <a:spLocks noGrp="1"/>
          </p:cNvSpPr>
          <p:nvPr>
            <p:ph idx="1"/>
          </p:nvPr>
        </p:nvSpPr>
        <p:spPr>
          <a:xfrm>
            <a:off x="5124206" y="2240280"/>
            <a:ext cx="6339840" cy="3652667"/>
          </a:xfrm>
        </p:spPr>
        <p:txBody>
          <a:bodyPr>
            <a:normAutofit/>
          </a:bodyPr>
          <a:lstStyle/>
          <a:p>
            <a:pPr marL="371475" indent="-355600">
              <a:buClr>
                <a:srgbClr val="9FCF7E"/>
              </a:buClr>
              <a:buFont typeface="Courier New" panose="02070309020205020404" pitchFamily="49" charset="0"/>
              <a:buChar char="o"/>
            </a:pPr>
            <a:r>
              <a:rPr lang="en-CA" sz="1800">
                <a:solidFill>
                  <a:srgbClr val="FFFFFF"/>
                </a:solidFill>
              </a:rPr>
              <a:t>High CRS thresholds within Express Entry brought about by Category-based draws. </a:t>
            </a:r>
          </a:p>
          <a:p>
            <a:pPr marL="371475" indent="-355600">
              <a:buClr>
                <a:srgbClr val="9FCF7E"/>
              </a:buClr>
              <a:buFont typeface="Courier New" panose="02070309020205020404" pitchFamily="49" charset="0"/>
              <a:buChar char="o"/>
            </a:pPr>
            <a:r>
              <a:rPr lang="en-CA" sz="1800">
                <a:solidFill>
                  <a:srgbClr val="FFFFFF"/>
                </a:solidFill>
              </a:rPr>
              <a:t>Provincial Nomination Programs mimicking category-based draws. </a:t>
            </a:r>
          </a:p>
          <a:p>
            <a:pPr marL="371475" indent="-355600">
              <a:buClr>
                <a:srgbClr val="9FCF7E"/>
              </a:buClr>
              <a:buFont typeface="Courier New" panose="02070309020205020404" pitchFamily="49" charset="0"/>
              <a:buChar char="o"/>
            </a:pPr>
            <a:r>
              <a:rPr lang="en-CA" sz="1800">
                <a:solidFill>
                  <a:srgbClr val="FFFFFF"/>
                </a:solidFill>
              </a:rPr>
              <a:t>Importance of employer support and French language rising. </a:t>
            </a:r>
          </a:p>
        </p:txBody>
      </p:sp>
    </p:spTree>
    <p:extLst>
      <p:ext uri="{BB962C8B-B14F-4D97-AF65-F5344CB8AC3E}">
        <p14:creationId xmlns:p14="http://schemas.microsoft.com/office/powerpoint/2010/main" val="10974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18043B-9371-04D6-EA6A-198BB941FF75}"/>
              </a:ext>
            </a:extLst>
          </p:cNvPr>
          <p:cNvSpPr>
            <a:spLocks noGrp="1"/>
          </p:cNvSpPr>
          <p:nvPr>
            <p:ph type="title"/>
          </p:nvPr>
        </p:nvSpPr>
        <p:spPr>
          <a:xfrm>
            <a:off x="8177212" y="634946"/>
            <a:ext cx="3372529" cy="5055904"/>
          </a:xfrm>
        </p:spPr>
        <p:txBody>
          <a:bodyPr anchor="ctr">
            <a:normAutofit/>
          </a:bodyPr>
          <a:lstStyle/>
          <a:p>
            <a:r>
              <a:rPr lang="en-US" dirty="0"/>
              <a:t>Challenges Facing International Students</a:t>
            </a:r>
          </a:p>
        </p:txBody>
      </p:sp>
      <p:cxnSp>
        <p:nvCxnSpPr>
          <p:cNvPr id="21" name="Straight Connector 2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 name="Content Placeholder 2">
            <a:extLst>
              <a:ext uri="{FF2B5EF4-FFF2-40B4-BE49-F238E27FC236}">
                <a16:creationId xmlns:a16="http://schemas.microsoft.com/office/drawing/2014/main" id="{1247743A-EDD1-2257-997C-9F8A06CDB29C}"/>
              </a:ext>
            </a:extLst>
          </p:cNvPr>
          <p:cNvGraphicFramePr>
            <a:graphicFrameLocks noGrp="1"/>
          </p:cNvGraphicFramePr>
          <p:nvPr>
            <p:ph idx="1"/>
            <p:extLst>
              <p:ext uri="{D42A27DB-BD31-4B8C-83A1-F6EECF244321}">
                <p14:modId xmlns:p14="http://schemas.microsoft.com/office/powerpoint/2010/main" val="2926487697"/>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81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F1E5DB-3D01-9239-2456-A6628A36D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55ABB-04D8-5BDD-0953-0F93E7A140D6}"/>
              </a:ext>
            </a:extLst>
          </p:cNvPr>
          <p:cNvSpPr>
            <a:spLocks noGrp="1"/>
          </p:cNvSpPr>
          <p:nvPr>
            <p:ph type="title"/>
          </p:nvPr>
        </p:nvSpPr>
        <p:spPr>
          <a:xfrm>
            <a:off x="1097280" y="286603"/>
            <a:ext cx="10058400" cy="1450757"/>
          </a:xfrm>
        </p:spPr>
        <p:txBody>
          <a:bodyPr>
            <a:normAutofit/>
          </a:bodyPr>
          <a:lstStyle/>
          <a:p>
            <a:r>
              <a:rPr lang="en-US" dirty="0"/>
              <a:t>Important Tips During Studies</a:t>
            </a:r>
          </a:p>
        </p:txBody>
      </p:sp>
      <p:graphicFrame>
        <p:nvGraphicFramePr>
          <p:cNvPr id="21" name="Content Placeholder 2">
            <a:extLst>
              <a:ext uri="{FF2B5EF4-FFF2-40B4-BE49-F238E27FC236}">
                <a16:creationId xmlns:a16="http://schemas.microsoft.com/office/drawing/2014/main" id="{EF080B63-5F26-B51D-E144-615EF9DFC201}"/>
              </a:ext>
            </a:extLst>
          </p:cNvPr>
          <p:cNvGraphicFramePr/>
          <p:nvPr>
            <p:extLst>
              <p:ext uri="{D42A27DB-BD31-4B8C-83A1-F6EECF244321}">
                <p14:modId xmlns:p14="http://schemas.microsoft.com/office/powerpoint/2010/main" val="71625835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02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0CFBF6-7D16-2045-2369-4D1768E8B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C1920-0C7E-3411-F280-D062484F6DDB}"/>
              </a:ext>
            </a:extLst>
          </p:cNvPr>
          <p:cNvSpPr>
            <a:spLocks noGrp="1"/>
          </p:cNvSpPr>
          <p:nvPr>
            <p:ph type="title"/>
          </p:nvPr>
        </p:nvSpPr>
        <p:spPr>
          <a:xfrm>
            <a:off x="1097280" y="286603"/>
            <a:ext cx="10058400" cy="1450757"/>
          </a:xfrm>
        </p:spPr>
        <p:txBody>
          <a:bodyPr>
            <a:normAutofit/>
          </a:bodyPr>
          <a:lstStyle/>
          <a:p>
            <a:r>
              <a:rPr lang="en-US"/>
              <a:t>Important Tips During Studies</a:t>
            </a:r>
          </a:p>
        </p:txBody>
      </p:sp>
      <p:graphicFrame>
        <p:nvGraphicFramePr>
          <p:cNvPr id="21" name="Content Placeholder 2">
            <a:extLst>
              <a:ext uri="{FF2B5EF4-FFF2-40B4-BE49-F238E27FC236}">
                <a16:creationId xmlns:a16="http://schemas.microsoft.com/office/drawing/2014/main" id="{9EF00F6D-F588-5C46-69FA-C046CA1B47D4}"/>
              </a:ext>
            </a:extLst>
          </p:cNvPr>
          <p:cNvGraphicFramePr/>
          <p:nvPr>
            <p:extLst>
              <p:ext uri="{D42A27DB-BD31-4B8C-83A1-F6EECF244321}">
                <p14:modId xmlns:p14="http://schemas.microsoft.com/office/powerpoint/2010/main" val="126945269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193135"/>
      </p:ext>
    </p:extLst>
  </p:cSld>
  <p:clrMapOvr>
    <a:masterClrMapping/>
  </p:clrMapOvr>
</p:sld>
</file>

<file path=ppt/theme/theme1.xml><?xml version="1.0" encoding="utf-8"?>
<a:theme xmlns:a="http://schemas.openxmlformats.org/drawingml/2006/main" name="Retrospect">
  <a:themeElements>
    <a:clrScheme name="Custom 4">
      <a:dk1>
        <a:srgbClr val="000000"/>
      </a:dk1>
      <a:lt1>
        <a:srgbClr val="FFFFFF"/>
      </a:lt1>
      <a:dk2>
        <a:srgbClr val="637052"/>
      </a:dk2>
      <a:lt2>
        <a:srgbClr val="9ECE7D"/>
      </a:lt2>
      <a:accent1>
        <a:srgbClr val="9ECE7D"/>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2b1e136-1da3-4d17-ba81-1e02bf9bc61d" xsi:nil="true"/>
    <lcf76f155ced4ddcb4097134ff3c332f xmlns="840bc7fd-30bf-4983-ab63-7ba0329af9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E92B3BFE93124D85DFFD0140365F98" ma:contentTypeVersion="18" ma:contentTypeDescription="Create a new document." ma:contentTypeScope="" ma:versionID="d724a028049729a2f0db05cd75fd9cb5">
  <xsd:schema xmlns:xsd="http://www.w3.org/2001/XMLSchema" xmlns:xs="http://www.w3.org/2001/XMLSchema" xmlns:p="http://schemas.microsoft.com/office/2006/metadata/properties" xmlns:ns2="840bc7fd-30bf-4983-ab63-7ba0329af940" xmlns:ns3="d2b1e136-1da3-4d17-ba81-1e02bf9bc61d" targetNamespace="http://schemas.microsoft.com/office/2006/metadata/properties" ma:root="true" ma:fieldsID="45d4b2b2873f0c432a03b87e84c2bad4" ns2:_="" ns3:_="">
    <xsd:import namespace="840bc7fd-30bf-4983-ab63-7ba0329af940"/>
    <xsd:import namespace="d2b1e136-1da3-4d17-ba81-1e02bf9bc6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bc7fd-30bf-4983-ab63-7ba0329af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3a9410-e58f-4a66-b352-336c8c4737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1e136-1da3-4d17-ba81-1e02bf9bc6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2e747a6-a6ba-47ab-9316-b7145d5acee6}" ma:internalName="TaxCatchAll" ma:showField="CatchAllData" ma:web="d2b1e136-1da3-4d17-ba81-1e02bf9bc6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E71551-9975-46B4-B692-A8A788C5156D}">
  <ds:schemaRefs>
    <ds:schemaRef ds:uri="http://schemas.microsoft.com/sharepoint/v3/contenttype/forms"/>
  </ds:schemaRefs>
</ds:datastoreItem>
</file>

<file path=customXml/itemProps2.xml><?xml version="1.0" encoding="utf-8"?>
<ds:datastoreItem xmlns:ds="http://schemas.openxmlformats.org/officeDocument/2006/customXml" ds:itemID="{E46DD768-E0EE-475F-A228-D94B3117D52E}">
  <ds:schemaRefs>
    <ds:schemaRef ds:uri="http://www.w3.org/XML/1998/namespace"/>
    <ds:schemaRef ds:uri="http://purl.org/dc/dcmitype/"/>
    <ds:schemaRef ds:uri="http://schemas.microsoft.com/office/2006/metadata/properties"/>
    <ds:schemaRef ds:uri="840bc7fd-30bf-4983-ab63-7ba0329af940"/>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d2b1e136-1da3-4d17-ba81-1e02bf9bc61d"/>
  </ds:schemaRefs>
</ds:datastoreItem>
</file>

<file path=customXml/itemProps3.xml><?xml version="1.0" encoding="utf-8"?>
<ds:datastoreItem xmlns:ds="http://schemas.openxmlformats.org/officeDocument/2006/customXml" ds:itemID="{765491F4-801C-4B51-98AA-C3AA61EE7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bc7fd-30bf-4983-ab63-7ba0329af940"/>
    <ds:schemaRef ds:uri="d2b1e136-1da3-4d17-ba81-1e02bf9bc6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4323</TotalTime>
  <Words>974</Words>
  <Application>Microsoft Office PowerPoint</Application>
  <PresentationFormat>Widescreen</PresentationFormat>
  <Paragraphs>98</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Courier New</vt:lpstr>
      <vt:lpstr>Segoe UI Emoji</vt:lpstr>
      <vt:lpstr>Retrospect</vt:lpstr>
      <vt:lpstr>IR Club today for an exciting learning opportunity! </vt:lpstr>
      <vt:lpstr>Immigration Law Issues for International Students</vt:lpstr>
      <vt:lpstr>Recent Changes for International Students</vt:lpstr>
      <vt:lpstr>Study Permit Eligibility Changes </vt:lpstr>
      <vt:lpstr>PGWP Eligibility Changes</vt:lpstr>
      <vt:lpstr>Challenges in Qualifying for Permanent Residence</vt:lpstr>
      <vt:lpstr>Challenges Facing International Students</vt:lpstr>
      <vt:lpstr>Important Tips During Studies</vt:lpstr>
      <vt:lpstr>Important Tips During Studies</vt:lpstr>
      <vt:lpstr>Important Tips When Applying for PGWP</vt:lpstr>
      <vt:lpstr>Tips to Increase Chances for PR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STRATEGIES FOR BUSINESS OWNERS</dc:title>
  <dc:creator>Elizabeth Long</dc:creator>
  <cp:lastModifiedBy>roohullah shabon</cp:lastModifiedBy>
  <cp:revision>65</cp:revision>
  <cp:lastPrinted>2020-03-03T13:48:31Z</cp:lastPrinted>
  <dcterms:created xsi:type="dcterms:W3CDTF">2020-02-20T00:08:34Z</dcterms:created>
  <dcterms:modified xsi:type="dcterms:W3CDTF">2024-10-11T14:09:47Z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0x010100D7E92B3BFE93124D85DFFD0140365F98</vt:lpwstr>
  </property>
  <property fmtid="{D5CDD505-2E9C-101B-9397-08002B2CF9AE}" pid="3" name="MediaServiceImageTags">
    <vt:lpwstr/>
  </property>
</Properties>
</file>